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82" r:id="rId6"/>
    <p:sldId id="304" r:id="rId7"/>
    <p:sldId id="283" r:id="rId8"/>
    <p:sldId id="261" r:id="rId9"/>
    <p:sldId id="264" r:id="rId10"/>
    <p:sldId id="305" r:id="rId11"/>
    <p:sldId id="276" r:id="rId12"/>
    <p:sldId id="275" r:id="rId13"/>
    <p:sldId id="277" r:id="rId14"/>
    <p:sldId id="318" r:id="rId15"/>
    <p:sldId id="309" r:id="rId16"/>
    <p:sldId id="306" r:id="rId17"/>
    <p:sldId id="308" r:id="rId18"/>
    <p:sldId id="312" r:id="rId19"/>
    <p:sldId id="310" r:id="rId20"/>
    <p:sldId id="314" r:id="rId21"/>
    <p:sldId id="315" r:id="rId22"/>
    <p:sldId id="311" r:id="rId23"/>
    <p:sldId id="313" r:id="rId24"/>
    <p:sldId id="319" r:id="rId25"/>
    <p:sldId id="317" r:id="rId26"/>
    <p:sldId id="300" r:id="rId27"/>
    <p:sldId id="280" r:id="rId28"/>
    <p:sldId id="286" r:id="rId29"/>
    <p:sldId id="293" r:id="rId30"/>
    <p:sldId id="27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3C0C"/>
    <a:srgbClr val="4DC58D"/>
    <a:srgbClr val="A162D0"/>
    <a:srgbClr val="BF9000"/>
    <a:srgbClr val="333F50"/>
    <a:srgbClr val="507E32"/>
    <a:srgbClr val="C2D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162664-88D8-4CC5-9317-B7BE6E46E65A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8622DC4E-2428-4143-8E41-11BE5A85DE01}">
      <dgm:prSet/>
      <dgm:spPr/>
      <dgm:t>
        <a:bodyPr/>
        <a:lstStyle/>
        <a:p>
          <a:r>
            <a:rPr lang="ko-KR" dirty="0"/>
            <a:t>프로젝트 개요</a:t>
          </a:r>
          <a:endParaRPr lang="en-US" dirty="0"/>
        </a:p>
      </dgm:t>
    </dgm:pt>
    <dgm:pt modelId="{FDAE23AF-A32E-46CE-97E3-8AB9612E7F61}" type="parTrans" cxnId="{DFC29FE2-3755-462F-8287-3972E169620A}">
      <dgm:prSet/>
      <dgm:spPr/>
      <dgm:t>
        <a:bodyPr/>
        <a:lstStyle/>
        <a:p>
          <a:endParaRPr lang="en-US"/>
        </a:p>
      </dgm:t>
    </dgm:pt>
    <dgm:pt modelId="{868483C5-3FB4-4109-95EA-28E818DBBC0E}" type="sibTrans" cxnId="{DFC29FE2-3755-462F-8287-3972E169620A}">
      <dgm:prSet/>
      <dgm:spPr/>
      <dgm:t>
        <a:bodyPr/>
        <a:lstStyle/>
        <a:p>
          <a:endParaRPr lang="en-US"/>
        </a:p>
      </dgm:t>
    </dgm:pt>
    <dgm:pt modelId="{A281D485-6D25-43BD-970B-C48B09EBDFBE}">
      <dgm:prSet/>
      <dgm:spPr/>
      <dgm:t>
        <a:bodyPr/>
        <a:lstStyle/>
        <a:p>
          <a:r>
            <a:rPr lang="en-US" dirty="0"/>
            <a:t>MQTT </a:t>
          </a:r>
          <a:r>
            <a:rPr lang="ko-KR" dirty="0"/>
            <a:t>란</a:t>
          </a:r>
          <a:r>
            <a:rPr lang="en-US" dirty="0"/>
            <a:t>?</a:t>
          </a:r>
        </a:p>
      </dgm:t>
    </dgm:pt>
    <dgm:pt modelId="{6E497D50-A73F-4960-981E-AF3A58F3799B}" type="parTrans" cxnId="{9E6D0150-B653-4A04-BF18-B39129A98723}">
      <dgm:prSet/>
      <dgm:spPr/>
      <dgm:t>
        <a:bodyPr/>
        <a:lstStyle/>
        <a:p>
          <a:endParaRPr lang="en-US"/>
        </a:p>
      </dgm:t>
    </dgm:pt>
    <dgm:pt modelId="{4D0EA2B6-A16D-45B4-8E0A-CD1F78839493}" type="sibTrans" cxnId="{9E6D0150-B653-4A04-BF18-B39129A98723}">
      <dgm:prSet/>
      <dgm:spPr/>
      <dgm:t>
        <a:bodyPr/>
        <a:lstStyle/>
        <a:p>
          <a:endParaRPr lang="en-US"/>
        </a:p>
      </dgm:t>
    </dgm:pt>
    <dgm:pt modelId="{B564AF39-5793-4EA5-858F-171F65FB96FD}">
      <dgm:prSet/>
      <dgm:spPr/>
      <dgm:t>
        <a:bodyPr/>
        <a:lstStyle/>
        <a:p>
          <a:r>
            <a:rPr lang="ko-KR" dirty="0"/>
            <a:t>과제 수행 과정</a:t>
          </a:r>
          <a:endParaRPr lang="en-US" dirty="0"/>
        </a:p>
      </dgm:t>
    </dgm:pt>
    <dgm:pt modelId="{F19367F8-D7FC-4E9C-BD2E-B60D197FBB5C}" type="parTrans" cxnId="{E74E064F-9F25-43F6-82F1-95CE38A334D4}">
      <dgm:prSet/>
      <dgm:spPr/>
      <dgm:t>
        <a:bodyPr/>
        <a:lstStyle/>
        <a:p>
          <a:endParaRPr lang="en-US"/>
        </a:p>
      </dgm:t>
    </dgm:pt>
    <dgm:pt modelId="{C6123A26-9059-4C8B-A561-3B4AAD5EA39D}" type="sibTrans" cxnId="{E74E064F-9F25-43F6-82F1-95CE38A334D4}">
      <dgm:prSet/>
      <dgm:spPr/>
      <dgm:t>
        <a:bodyPr/>
        <a:lstStyle/>
        <a:p>
          <a:endParaRPr lang="en-US"/>
        </a:p>
      </dgm:t>
    </dgm:pt>
    <dgm:pt modelId="{2B4EE221-9A28-4ECC-AF63-A7C4F0230931}">
      <dgm:prSet/>
      <dgm:spPr/>
      <dgm:t>
        <a:bodyPr/>
        <a:lstStyle/>
        <a:p>
          <a:r>
            <a:rPr lang="ko-KR" dirty="0"/>
            <a:t>구현한 기능</a:t>
          </a:r>
          <a:endParaRPr lang="en-US" dirty="0"/>
        </a:p>
      </dgm:t>
    </dgm:pt>
    <dgm:pt modelId="{4C0D1166-893D-4371-A9B5-6DF2406608AF}" type="parTrans" cxnId="{59EF6465-73CE-4BE0-8883-2F6D44F4EBA5}">
      <dgm:prSet/>
      <dgm:spPr/>
      <dgm:t>
        <a:bodyPr/>
        <a:lstStyle/>
        <a:p>
          <a:endParaRPr lang="en-US"/>
        </a:p>
      </dgm:t>
    </dgm:pt>
    <dgm:pt modelId="{BB0D1456-B457-4542-B7C8-3109CC0E705B}" type="sibTrans" cxnId="{59EF6465-73CE-4BE0-8883-2F6D44F4EBA5}">
      <dgm:prSet/>
      <dgm:spPr/>
      <dgm:t>
        <a:bodyPr/>
        <a:lstStyle/>
        <a:p>
          <a:endParaRPr lang="en-US"/>
        </a:p>
      </dgm:t>
    </dgm:pt>
    <dgm:pt modelId="{89419B0E-ABE1-4C4A-B9C9-5E37BAC9282A}">
      <dgm:prSet/>
      <dgm:spPr/>
      <dgm:t>
        <a:bodyPr/>
        <a:lstStyle/>
        <a:p>
          <a:r>
            <a:rPr lang="ko-KR" altLang="en-US" dirty="0"/>
            <a:t>회로 구상 및 회로도</a:t>
          </a:r>
          <a:endParaRPr lang="en-US" dirty="0"/>
        </a:p>
      </dgm:t>
    </dgm:pt>
    <dgm:pt modelId="{508AAAE9-5E7A-4957-98D6-E31B2175855B}" type="parTrans" cxnId="{069B96D1-8479-46D7-8120-A71F282FAAC4}">
      <dgm:prSet/>
      <dgm:spPr/>
      <dgm:t>
        <a:bodyPr/>
        <a:lstStyle/>
        <a:p>
          <a:endParaRPr lang="en-US"/>
        </a:p>
      </dgm:t>
    </dgm:pt>
    <dgm:pt modelId="{E3CBDCED-10AD-4959-9B84-EC7ADB8B500F}" type="sibTrans" cxnId="{069B96D1-8479-46D7-8120-A71F282FAAC4}">
      <dgm:prSet/>
      <dgm:spPr/>
      <dgm:t>
        <a:bodyPr/>
        <a:lstStyle/>
        <a:p>
          <a:endParaRPr lang="en-US"/>
        </a:p>
      </dgm:t>
    </dgm:pt>
    <dgm:pt modelId="{9F86D768-17B5-472A-B716-693B7043A811}">
      <dgm:prSet/>
      <dgm:spPr/>
      <dgm:t>
        <a:bodyPr/>
        <a:lstStyle/>
        <a:p>
          <a:r>
            <a:rPr lang="ko-KR" dirty="0"/>
            <a:t>코드 설명</a:t>
          </a:r>
          <a:endParaRPr lang="en-US" dirty="0"/>
        </a:p>
      </dgm:t>
    </dgm:pt>
    <dgm:pt modelId="{477C6EBA-E10C-4766-9A69-20717F544185}" type="parTrans" cxnId="{0A2BEA16-6147-4DC5-9C78-92D0D3F4F60D}">
      <dgm:prSet/>
      <dgm:spPr/>
      <dgm:t>
        <a:bodyPr/>
        <a:lstStyle/>
        <a:p>
          <a:endParaRPr lang="en-US"/>
        </a:p>
      </dgm:t>
    </dgm:pt>
    <dgm:pt modelId="{93E1244E-D929-49DB-8678-0FBDF2EFB103}" type="sibTrans" cxnId="{0A2BEA16-6147-4DC5-9C78-92D0D3F4F60D}">
      <dgm:prSet/>
      <dgm:spPr/>
      <dgm:t>
        <a:bodyPr/>
        <a:lstStyle/>
        <a:p>
          <a:endParaRPr lang="en-US"/>
        </a:p>
      </dgm:t>
    </dgm:pt>
    <dgm:pt modelId="{7E45B167-4BA4-43B2-8B54-B2DF4D7C00D1}">
      <dgm:prSet/>
      <dgm:spPr/>
      <dgm:t>
        <a:bodyPr/>
        <a:lstStyle/>
        <a:p>
          <a:r>
            <a:rPr lang="ko-KR"/>
            <a:t>결과</a:t>
          </a:r>
          <a:r>
            <a:rPr lang="en-US" altLang="ko-KR"/>
            <a:t> </a:t>
          </a:r>
          <a:r>
            <a:rPr lang="ko-KR" altLang="en-US"/>
            <a:t>해석</a:t>
          </a:r>
          <a:r>
            <a:rPr lang="ko-KR"/>
            <a:t> 및 고찰</a:t>
          </a:r>
          <a:endParaRPr lang="en-US"/>
        </a:p>
      </dgm:t>
    </dgm:pt>
    <dgm:pt modelId="{E2C706D3-D567-407D-BEE8-52DEC5217B89}" type="parTrans" cxnId="{1260673D-2046-4BA3-9B1D-63E4CD2B6506}">
      <dgm:prSet/>
      <dgm:spPr/>
      <dgm:t>
        <a:bodyPr/>
        <a:lstStyle/>
        <a:p>
          <a:endParaRPr lang="en-US"/>
        </a:p>
      </dgm:t>
    </dgm:pt>
    <dgm:pt modelId="{D4AE8B0D-DBD4-46EF-94F7-D2E317CFAE0C}" type="sibTrans" cxnId="{1260673D-2046-4BA3-9B1D-63E4CD2B6506}">
      <dgm:prSet/>
      <dgm:spPr/>
      <dgm:t>
        <a:bodyPr/>
        <a:lstStyle/>
        <a:p>
          <a:endParaRPr lang="en-US"/>
        </a:p>
      </dgm:t>
    </dgm:pt>
    <dgm:pt modelId="{9230BB69-8060-4223-B231-A105D0852094}" type="pres">
      <dgm:prSet presAssocID="{CD162664-88D8-4CC5-9317-B7BE6E46E65A}" presName="Name0" presStyleCnt="0">
        <dgm:presLayoutVars>
          <dgm:chMax val="7"/>
          <dgm:chPref val="7"/>
          <dgm:dir/>
        </dgm:presLayoutVars>
      </dgm:prSet>
      <dgm:spPr/>
    </dgm:pt>
    <dgm:pt modelId="{61A97217-F91D-4E20-B1C3-69576BA5697D}" type="pres">
      <dgm:prSet presAssocID="{CD162664-88D8-4CC5-9317-B7BE6E46E65A}" presName="Name1" presStyleCnt="0"/>
      <dgm:spPr/>
    </dgm:pt>
    <dgm:pt modelId="{30C74AE2-8259-4C6D-B85F-385E3D0121B8}" type="pres">
      <dgm:prSet presAssocID="{CD162664-88D8-4CC5-9317-B7BE6E46E65A}" presName="cycle" presStyleCnt="0"/>
      <dgm:spPr/>
    </dgm:pt>
    <dgm:pt modelId="{5EA8C156-0CB1-4FF6-90E6-A406922DC59E}" type="pres">
      <dgm:prSet presAssocID="{CD162664-88D8-4CC5-9317-B7BE6E46E65A}" presName="srcNode" presStyleLbl="node1" presStyleIdx="0" presStyleCnt="7"/>
      <dgm:spPr/>
    </dgm:pt>
    <dgm:pt modelId="{170379A0-B5B8-4EBF-BFA4-521BB9CE971A}" type="pres">
      <dgm:prSet presAssocID="{CD162664-88D8-4CC5-9317-B7BE6E46E65A}" presName="conn" presStyleLbl="parChTrans1D2" presStyleIdx="0" presStyleCnt="1"/>
      <dgm:spPr/>
    </dgm:pt>
    <dgm:pt modelId="{A0F8F5D1-AFC5-45F7-BF3C-222714EA1473}" type="pres">
      <dgm:prSet presAssocID="{CD162664-88D8-4CC5-9317-B7BE6E46E65A}" presName="extraNode" presStyleLbl="node1" presStyleIdx="0" presStyleCnt="7"/>
      <dgm:spPr/>
    </dgm:pt>
    <dgm:pt modelId="{1B50B7B5-A4BE-4F11-B42E-6D64A9980CC4}" type="pres">
      <dgm:prSet presAssocID="{CD162664-88D8-4CC5-9317-B7BE6E46E65A}" presName="dstNode" presStyleLbl="node1" presStyleIdx="0" presStyleCnt="7"/>
      <dgm:spPr/>
    </dgm:pt>
    <dgm:pt modelId="{2FE357E4-46E4-4EBA-BE06-7563D88A2132}" type="pres">
      <dgm:prSet presAssocID="{8622DC4E-2428-4143-8E41-11BE5A85DE01}" presName="text_1" presStyleLbl="node1" presStyleIdx="0" presStyleCnt="7">
        <dgm:presLayoutVars>
          <dgm:bulletEnabled val="1"/>
        </dgm:presLayoutVars>
      </dgm:prSet>
      <dgm:spPr/>
    </dgm:pt>
    <dgm:pt modelId="{A729648D-EC8E-4AAA-9FB3-E7FA2AC52566}" type="pres">
      <dgm:prSet presAssocID="{8622DC4E-2428-4143-8E41-11BE5A85DE01}" presName="accent_1" presStyleCnt="0"/>
      <dgm:spPr/>
    </dgm:pt>
    <dgm:pt modelId="{7F08035B-6A58-4EA9-81DB-ADF27A3049D8}" type="pres">
      <dgm:prSet presAssocID="{8622DC4E-2428-4143-8E41-11BE5A85DE01}" presName="accentRepeatNode" presStyleLbl="solidFgAcc1" presStyleIdx="0" presStyleCnt="7"/>
      <dgm:spPr/>
    </dgm:pt>
    <dgm:pt modelId="{9FB1584B-01FC-49F3-BE4F-7803481087F3}" type="pres">
      <dgm:prSet presAssocID="{A281D485-6D25-43BD-970B-C48B09EBDFBE}" presName="text_2" presStyleLbl="node1" presStyleIdx="1" presStyleCnt="7">
        <dgm:presLayoutVars>
          <dgm:bulletEnabled val="1"/>
        </dgm:presLayoutVars>
      </dgm:prSet>
      <dgm:spPr/>
    </dgm:pt>
    <dgm:pt modelId="{015EF22A-10B7-4B5B-A17B-96B42186B0C3}" type="pres">
      <dgm:prSet presAssocID="{A281D485-6D25-43BD-970B-C48B09EBDFBE}" presName="accent_2" presStyleCnt="0"/>
      <dgm:spPr/>
    </dgm:pt>
    <dgm:pt modelId="{F5B2FAEC-9B55-4C47-983C-EFD5539592F2}" type="pres">
      <dgm:prSet presAssocID="{A281D485-6D25-43BD-970B-C48B09EBDFBE}" presName="accentRepeatNode" presStyleLbl="solidFgAcc1" presStyleIdx="1" presStyleCnt="7"/>
      <dgm:spPr/>
    </dgm:pt>
    <dgm:pt modelId="{0E880B83-9E45-43F1-984F-F50826CA1242}" type="pres">
      <dgm:prSet presAssocID="{B564AF39-5793-4EA5-858F-171F65FB96FD}" presName="text_3" presStyleLbl="node1" presStyleIdx="2" presStyleCnt="7">
        <dgm:presLayoutVars>
          <dgm:bulletEnabled val="1"/>
        </dgm:presLayoutVars>
      </dgm:prSet>
      <dgm:spPr/>
    </dgm:pt>
    <dgm:pt modelId="{703AF5C8-6052-4956-9248-A3A6024185DC}" type="pres">
      <dgm:prSet presAssocID="{B564AF39-5793-4EA5-858F-171F65FB96FD}" presName="accent_3" presStyleCnt="0"/>
      <dgm:spPr/>
    </dgm:pt>
    <dgm:pt modelId="{24FDDEF8-B67B-483A-A186-759FAD252AC5}" type="pres">
      <dgm:prSet presAssocID="{B564AF39-5793-4EA5-858F-171F65FB96FD}" presName="accentRepeatNode" presStyleLbl="solidFgAcc1" presStyleIdx="2" presStyleCnt="7"/>
      <dgm:spPr/>
    </dgm:pt>
    <dgm:pt modelId="{E47E3D9F-68C4-49C0-8134-7D08316C1B10}" type="pres">
      <dgm:prSet presAssocID="{2B4EE221-9A28-4ECC-AF63-A7C4F0230931}" presName="text_4" presStyleLbl="node1" presStyleIdx="3" presStyleCnt="7">
        <dgm:presLayoutVars>
          <dgm:bulletEnabled val="1"/>
        </dgm:presLayoutVars>
      </dgm:prSet>
      <dgm:spPr/>
    </dgm:pt>
    <dgm:pt modelId="{EE65D9B0-07B4-4A75-866F-B0DEF186C6FA}" type="pres">
      <dgm:prSet presAssocID="{2B4EE221-9A28-4ECC-AF63-A7C4F0230931}" presName="accent_4" presStyleCnt="0"/>
      <dgm:spPr/>
    </dgm:pt>
    <dgm:pt modelId="{F5ACD540-CF6C-452C-B70E-E12E4B6870C0}" type="pres">
      <dgm:prSet presAssocID="{2B4EE221-9A28-4ECC-AF63-A7C4F0230931}" presName="accentRepeatNode" presStyleLbl="solidFgAcc1" presStyleIdx="3" presStyleCnt="7"/>
      <dgm:spPr/>
    </dgm:pt>
    <dgm:pt modelId="{6F22BBD3-8B14-4D41-9B0D-F51ECB5209CF}" type="pres">
      <dgm:prSet presAssocID="{89419B0E-ABE1-4C4A-B9C9-5E37BAC9282A}" presName="text_5" presStyleLbl="node1" presStyleIdx="4" presStyleCnt="7">
        <dgm:presLayoutVars>
          <dgm:bulletEnabled val="1"/>
        </dgm:presLayoutVars>
      </dgm:prSet>
      <dgm:spPr/>
    </dgm:pt>
    <dgm:pt modelId="{3688FE33-C240-4A25-999D-17C8BC1610F4}" type="pres">
      <dgm:prSet presAssocID="{89419B0E-ABE1-4C4A-B9C9-5E37BAC9282A}" presName="accent_5" presStyleCnt="0"/>
      <dgm:spPr/>
    </dgm:pt>
    <dgm:pt modelId="{ACF9CE58-C347-4737-806F-AAE5F76C5FAA}" type="pres">
      <dgm:prSet presAssocID="{89419B0E-ABE1-4C4A-B9C9-5E37BAC9282A}" presName="accentRepeatNode" presStyleLbl="solidFgAcc1" presStyleIdx="4" presStyleCnt="7"/>
      <dgm:spPr/>
    </dgm:pt>
    <dgm:pt modelId="{DD1AEBC2-6FA8-4EA3-9209-3C1D65DFFF7C}" type="pres">
      <dgm:prSet presAssocID="{9F86D768-17B5-472A-B716-693B7043A811}" presName="text_6" presStyleLbl="node1" presStyleIdx="5" presStyleCnt="7">
        <dgm:presLayoutVars>
          <dgm:bulletEnabled val="1"/>
        </dgm:presLayoutVars>
      </dgm:prSet>
      <dgm:spPr/>
    </dgm:pt>
    <dgm:pt modelId="{ED73CA8A-F1CB-483D-885F-5C2CA7154CF1}" type="pres">
      <dgm:prSet presAssocID="{9F86D768-17B5-472A-B716-693B7043A811}" presName="accent_6" presStyleCnt="0"/>
      <dgm:spPr/>
    </dgm:pt>
    <dgm:pt modelId="{87229BED-1FFA-4D29-B0A1-89E3CD6A3387}" type="pres">
      <dgm:prSet presAssocID="{9F86D768-17B5-472A-B716-693B7043A811}" presName="accentRepeatNode" presStyleLbl="solidFgAcc1" presStyleIdx="5" presStyleCnt="7"/>
      <dgm:spPr/>
    </dgm:pt>
    <dgm:pt modelId="{F62CD543-C054-4A2C-B3FA-FCEDEDA022B2}" type="pres">
      <dgm:prSet presAssocID="{7E45B167-4BA4-43B2-8B54-B2DF4D7C00D1}" presName="text_7" presStyleLbl="node1" presStyleIdx="6" presStyleCnt="7">
        <dgm:presLayoutVars>
          <dgm:bulletEnabled val="1"/>
        </dgm:presLayoutVars>
      </dgm:prSet>
      <dgm:spPr/>
    </dgm:pt>
    <dgm:pt modelId="{312A7135-584C-471C-B632-17C4E901C5E8}" type="pres">
      <dgm:prSet presAssocID="{7E45B167-4BA4-43B2-8B54-B2DF4D7C00D1}" presName="accent_7" presStyleCnt="0"/>
      <dgm:spPr/>
    </dgm:pt>
    <dgm:pt modelId="{34F8BCC3-7D1B-4344-8E3F-39D49124292C}" type="pres">
      <dgm:prSet presAssocID="{7E45B167-4BA4-43B2-8B54-B2DF4D7C00D1}" presName="accentRepeatNode" presStyleLbl="solidFgAcc1" presStyleIdx="6" presStyleCnt="7"/>
      <dgm:spPr/>
    </dgm:pt>
  </dgm:ptLst>
  <dgm:cxnLst>
    <dgm:cxn modelId="{0A2BEA16-6147-4DC5-9C78-92D0D3F4F60D}" srcId="{CD162664-88D8-4CC5-9317-B7BE6E46E65A}" destId="{9F86D768-17B5-472A-B716-693B7043A811}" srcOrd="5" destOrd="0" parTransId="{477C6EBA-E10C-4766-9A69-20717F544185}" sibTransId="{93E1244E-D929-49DB-8678-0FBDF2EFB103}"/>
    <dgm:cxn modelId="{7B033E26-3C5E-4368-A60E-74EEA91B51B7}" type="presOf" srcId="{868483C5-3FB4-4109-95EA-28E818DBBC0E}" destId="{170379A0-B5B8-4EBF-BFA4-521BB9CE971A}" srcOrd="0" destOrd="0" presId="urn:microsoft.com/office/officeart/2008/layout/VerticalCurvedList"/>
    <dgm:cxn modelId="{1260673D-2046-4BA3-9B1D-63E4CD2B6506}" srcId="{CD162664-88D8-4CC5-9317-B7BE6E46E65A}" destId="{7E45B167-4BA4-43B2-8B54-B2DF4D7C00D1}" srcOrd="6" destOrd="0" parTransId="{E2C706D3-D567-407D-BEE8-52DEC5217B89}" sibTransId="{D4AE8B0D-DBD4-46EF-94F7-D2E317CFAE0C}"/>
    <dgm:cxn modelId="{65B31A42-8026-4B0E-9299-F5578BE40BF8}" type="presOf" srcId="{8622DC4E-2428-4143-8E41-11BE5A85DE01}" destId="{2FE357E4-46E4-4EBA-BE06-7563D88A2132}" srcOrd="0" destOrd="0" presId="urn:microsoft.com/office/officeart/2008/layout/VerticalCurvedList"/>
    <dgm:cxn modelId="{59EF6465-73CE-4BE0-8883-2F6D44F4EBA5}" srcId="{CD162664-88D8-4CC5-9317-B7BE6E46E65A}" destId="{2B4EE221-9A28-4ECC-AF63-A7C4F0230931}" srcOrd="3" destOrd="0" parTransId="{4C0D1166-893D-4371-A9B5-6DF2406608AF}" sibTransId="{BB0D1456-B457-4542-B7C8-3109CC0E705B}"/>
    <dgm:cxn modelId="{1BDDC14A-C146-42D4-A277-C9C39DA346BF}" type="presOf" srcId="{7E45B167-4BA4-43B2-8B54-B2DF4D7C00D1}" destId="{F62CD543-C054-4A2C-B3FA-FCEDEDA022B2}" srcOrd="0" destOrd="0" presId="urn:microsoft.com/office/officeart/2008/layout/VerticalCurvedList"/>
    <dgm:cxn modelId="{F114E26C-8514-4169-AB1F-F88B21C292D8}" type="presOf" srcId="{B564AF39-5793-4EA5-858F-171F65FB96FD}" destId="{0E880B83-9E45-43F1-984F-F50826CA1242}" srcOrd="0" destOrd="0" presId="urn:microsoft.com/office/officeart/2008/layout/VerticalCurvedList"/>
    <dgm:cxn modelId="{E74E064F-9F25-43F6-82F1-95CE38A334D4}" srcId="{CD162664-88D8-4CC5-9317-B7BE6E46E65A}" destId="{B564AF39-5793-4EA5-858F-171F65FB96FD}" srcOrd="2" destOrd="0" parTransId="{F19367F8-D7FC-4E9C-BD2E-B60D197FBB5C}" sibTransId="{C6123A26-9059-4C8B-A561-3B4AAD5EA39D}"/>
    <dgm:cxn modelId="{9E6D0150-B653-4A04-BF18-B39129A98723}" srcId="{CD162664-88D8-4CC5-9317-B7BE6E46E65A}" destId="{A281D485-6D25-43BD-970B-C48B09EBDFBE}" srcOrd="1" destOrd="0" parTransId="{6E497D50-A73F-4960-981E-AF3A58F3799B}" sibTransId="{4D0EA2B6-A16D-45B4-8E0A-CD1F78839493}"/>
    <dgm:cxn modelId="{7C58BC7C-6E4E-4749-8218-313D78103108}" type="presOf" srcId="{9F86D768-17B5-472A-B716-693B7043A811}" destId="{DD1AEBC2-6FA8-4EA3-9209-3C1D65DFFF7C}" srcOrd="0" destOrd="0" presId="urn:microsoft.com/office/officeart/2008/layout/VerticalCurvedList"/>
    <dgm:cxn modelId="{7261D89F-9F48-4618-9708-BD9961F6C6DF}" type="presOf" srcId="{89419B0E-ABE1-4C4A-B9C9-5E37BAC9282A}" destId="{6F22BBD3-8B14-4D41-9B0D-F51ECB5209CF}" srcOrd="0" destOrd="0" presId="urn:microsoft.com/office/officeart/2008/layout/VerticalCurvedList"/>
    <dgm:cxn modelId="{F9994BB4-0B66-4E58-9BB9-33840AF67FC1}" type="presOf" srcId="{2B4EE221-9A28-4ECC-AF63-A7C4F0230931}" destId="{E47E3D9F-68C4-49C0-8134-7D08316C1B10}" srcOrd="0" destOrd="0" presId="urn:microsoft.com/office/officeart/2008/layout/VerticalCurvedList"/>
    <dgm:cxn modelId="{090E8CBF-588E-46F3-A4D9-CF998535F342}" type="presOf" srcId="{A281D485-6D25-43BD-970B-C48B09EBDFBE}" destId="{9FB1584B-01FC-49F3-BE4F-7803481087F3}" srcOrd="0" destOrd="0" presId="urn:microsoft.com/office/officeart/2008/layout/VerticalCurvedList"/>
    <dgm:cxn modelId="{069B96D1-8479-46D7-8120-A71F282FAAC4}" srcId="{CD162664-88D8-4CC5-9317-B7BE6E46E65A}" destId="{89419B0E-ABE1-4C4A-B9C9-5E37BAC9282A}" srcOrd="4" destOrd="0" parTransId="{508AAAE9-5E7A-4957-98D6-E31B2175855B}" sibTransId="{E3CBDCED-10AD-4959-9B84-EC7ADB8B500F}"/>
    <dgm:cxn modelId="{DFC29FE2-3755-462F-8287-3972E169620A}" srcId="{CD162664-88D8-4CC5-9317-B7BE6E46E65A}" destId="{8622DC4E-2428-4143-8E41-11BE5A85DE01}" srcOrd="0" destOrd="0" parTransId="{FDAE23AF-A32E-46CE-97E3-8AB9612E7F61}" sibTransId="{868483C5-3FB4-4109-95EA-28E818DBBC0E}"/>
    <dgm:cxn modelId="{800516F2-4FBA-4882-877B-90A87268D19B}" type="presOf" srcId="{CD162664-88D8-4CC5-9317-B7BE6E46E65A}" destId="{9230BB69-8060-4223-B231-A105D0852094}" srcOrd="0" destOrd="0" presId="urn:microsoft.com/office/officeart/2008/layout/VerticalCurvedList"/>
    <dgm:cxn modelId="{756487ED-471C-43E3-AE94-D48A5438BF26}" type="presParOf" srcId="{9230BB69-8060-4223-B231-A105D0852094}" destId="{61A97217-F91D-4E20-B1C3-69576BA5697D}" srcOrd="0" destOrd="0" presId="urn:microsoft.com/office/officeart/2008/layout/VerticalCurvedList"/>
    <dgm:cxn modelId="{E9C33622-59C5-4320-ABFC-23BE5ED1F5EB}" type="presParOf" srcId="{61A97217-F91D-4E20-B1C3-69576BA5697D}" destId="{30C74AE2-8259-4C6D-B85F-385E3D0121B8}" srcOrd="0" destOrd="0" presId="urn:microsoft.com/office/officeart/2008/layout/VerticalCurvedList"/>
    <dgm:cxn modelId="{50DCC9C5-5B29-4E45-8155-F6AB7E7A3458}" type="presParOf" srcId="{30C74AE2-8259-4C6D-B85F-385E3D0121B8}" destId="{5EA8C156-0CB1-4FF6-90E6-A406922DC59E}" srcOrd="0" destOrd="0" presId="urn:microsoft.com/office/officeart/2008/layout/VerticalCurvedList"/>
    <dgm:cxn modelId="{D4E21EC4-48D9-4D39-BDCD-DF7288F3B959}" type="presParOf" srcId="{30C74AE2-8259-4C6D-B85F-385E3D0121B8}" destId="{170379A0-B5B8-4EBF-BFA4-521BB9CE971A}" srcOrd="1" destOrd="0" presId="urn:microsoft.com/office/officeart/2008/layout/VerticalCurvedList"/>
    <dgm:cxn modelId="{77950EC3-566E-4A6F-A67E-4B4AF43C4E05}" type="presParOf" srcId="{30C74AE2-8259-4C6D-B85F-385E3D0121B8}" destId="{A0F8F5D1-AFC5-45F7-BF3C-222714EA1473}" srcOrd="2" destOrd="0" presId="urn:microsoft.com/office/officeart/2008/layout/VerticalCurvedList"/>
    <dgm:cxn modelId="{7C551BDD-DF70-4A91-AD2E-2318DE50C294}" type="presParOf" srcId="{30C74AE2-8259-4C6D-B85F-385E3D0121B8}" destId="{1B50B7B5-A4BE-4F11-B42E-6D64A9980CC4}" srcOrd="3" destOrd="0" presId="urn:microsoft.com/office/officeart/2008/layout/VerticalCurvedList"/>
    <dgm:cxn modelId="{CB27A3DF-A960-4701-B59B-4D084D4CD1D2}" type="presParOf" srcId="{61A97217-F91D-4E20-B1C3-69576BA5697D}" destId="{2FE357E4-46E4-4EBA-BE06-7563D88A2132}" srcOrd="1" destOrd="0" presId="urn:microsoft.com/office/officeart/2008/layout/VerticalCurvedList"/>
    <dgm:cxn modelId="{7D183B67-9A8E-49C2-B174-D9C63F48CA95}" type="presParOf" srcId="{61A97217-F91D-4E20-B1C3-69576BA5697D}" destId="{A729648D-EC8E-4AAA-9FB3-E7FA2AC52566}" srcOrd="2" destOrd="0" presId="urn:microsoft.com/office/officeart/2008/layout/VerticalCurvedList"/>
    <dgm:cxn modelId="{75889E48-07D0-4273-B3CE-AEE8A763BB93}" type="presParOf" srcId="{A729648D-EC8E-4AAA-9FB3-E7FA2AC52566}" destId="{7F08035B-6A58-4EA9-81DB-ADF27A3049D8}" srcOrd="0" destOrd="0" presId="urn:microsoft.com/office/officeart/2008/layout/VerticalCurvedList"/>
    <dgm:cxn modelId="{2DDDBDEE-C677-4CA3-9364-E9D07819F562}" type="presParOf" srcId="{61A97217-F91D-4E20-B1C3-69576BA5697D}" destId="{9FB1584B-01FC-49F3-BE4F-7803481087F3}" srcOrd="3" destOrd="0" presId="urn:microsoft.com/office/officeart/2008/layout/VerticalCurvedList"/>
    <dgm:cxn modelId="{D8AEA4DF-A171-4B4A-9875-66698328FAF2}" type="presParOf" srcId="{61A97217-F91D-4E20-B1C3-69576BA5697D}" destId="{015EF22A-10B7-4B5B-A17B-96B42186B0C3}" srcOrd="4" destOrd="0" presId="urn:microsoft.com/office/officeart/2008/layout/VerticalCurvedList"/>
    <dgm:cxn modelId="{A5B51A02-A032-4D2F-86B3-D48696B9D3CC}" type="presParOf" srcId="{015EF22A-10B7-4B5B-A17B-96B42186B0C3}" destId="{F5B2FAEC-9B55-4C47-983C-EFD5539592F2}" srcOrd="0" destOrd="0" presId="urn:microsoft.com/office/officeart/2008/layout/VerticalCurvedList"/>
    <dgm:cxn modelId="{6260ACF9-2096-4A8E-AEB4-55EBC6BC19C8}" type="presParOf" srcId="{61A97217-F91D-4E20-B1C3-69576BA5697D}" destId="{0E880B83-9E45-43F1-984F-F50826CA1242}" srcOrd="5" destOrd="0" presId="urn:microsoft.com/office/officeart/2008/layout/VerticalCurvedList"/>
    <dgm:cxn modelId="{4F1A66D0-6A8C-4916-935C-8CBE0B4777D2}" type="presParOf" srcId="{61A97217-F91D-4E20-B1C3-69576BA5697D}" destId="{703AF5C8-6052-4956-9248-A3A6024185DC}" srcOrd="6" destOrd="0" presId="urn:microsoft.com/office/officeart/2008/layout/VerticalCurvedList"/>
    <dgm:cxn modelId="{377B5F3B-DEF4-4DB6-97A6-BA2B719AE844}" type="presParOf" srcId="{703AF5C8-6052-4956-9248-A3A6024185DC}" destId="{24FDDEF8-B67B-483A-A186-759FAD252AC5}" srcOrd="0" destOrd="0" presId="urn:microsoft.com/office/officeart/2008/layout/VerticalCurvedList"/>
    <dgm:cxn modelId="{46A1F09A-6F29-48DD-A8F4-7348A47AD0C8}" type="presParOf" srcId="{61A97217-F91D-4E20-B1C3-69576BA5697D}" destId="{E47E3D9F-68C4-49C0-8134-7D08316C1B10}" srcOrd="7" destOrd="0" presId="urn:microsoft.com/office/officeart/2008/layout/VerticalCurvedList"/>
    <dgm:cxn modelId="{CFA30441-4C5C-435A-B4D6-3139D323EAE7}" type="presParOf" srcId="{61A97217-F91D-4E20-B1C3-69576BA5697D}" destId="{EE65D9B0-07B4-4A75-866F-B0DEF186C6FA}" srcOrd="8" destOrd="0" presId="urn:microsoft.com/office/officeart/2008/layout/VerticalCurvedList"/>
    <dgm:cxn modelId="{681C1A85-644B-4E67-8BA1-B240FEADF655}" type="presParOf" srcId="{EE65D9B0-07B4-4A75-866F-B0DEF186C6FA}" destId="{F5ACD540-CF6C-452C-B70E-E12E4B6870C0}" srcOrd="0" destOrd="0" presId="urn:microsoft.com/office/officeart/2008/layout/VerticalCurvedList"/>
    <dgm:cxn modelId="{784B93FC-EB60-4838-BAE6-18AF7B697588}" type="presParOf" srcId="{61A97217-F91D-4E20-B1C3-69576BA5697D}" destId="{6F22BBD3-8B14-4D41-9B0D-F51ECB5209CF}" srcOrd="9" destOrd="0" presId="urn:microsoft.com/office/officeart/2008/layout/VerticalCurvedList"/>
    <dgm:cxn modelId="{DAD09DB8-3A0D-46F9-8986-CF608620BAD2}" type="presParOf" srcId="{61A97217-F91D-4E20-B1C3-69576BA5697D}" destId="{3688FE33-C240-4A25-999D-17C8BC1610F4}" srcOrd="10" destOrd="0" presId="urn:microsoft.com/office/officeart/2008/layout/VerticalCurvedList"/>
    <dgm:cxn modelId="{92C8BFC6-066E-4F94-B17B-C2A61E3A5065}" type="presParOf" srcId="{3688FE33-C240-4A25-999D-17C8BC1610F4}" destId="{ACF9CE58-C347-4737-806F-AAE5F76C5FAA}" srcOrd="0" destOrd="0" presId="urn:microsoft.com/office/officeart/2008/layout/VerticalCurvedList"/>
    <dgm:cxn modelId="{9411F6AE-62C9-4DA0-AE2A-358E6C93DBCF}" type="presParOf" srcId="{61A97217-F91D-4E20-B1C3-69576BA5697D}" destId="{DD1AEBC2-6FA8-4EA3-9209-3C1D65DFFF7C}" srcOrd="11" destOrd="0" presId="urn:microsoft.com/office/officeart/2008/layout/VerticalCurvedList"/>
    <dgm:cxn modelId="{935E9F33-1CDB-4145-B399-7407D05D3CDD}" type="presParOf" srcId="{61A97217-F91D-4E20-B1C3-69576BA5697D}" destId="{ED73CA8A-F1CB-483D-885F-5C2CA7154CF1}" srcOrd="12" destOrd="0" presId="urn:microsoft.com/office/officeart/2008/layout/VerticalCurvedList"/>
    <dgm:cxn modelId="{081B094B-E45C-4DF5-AA6F-DF16404906AC}" type="presParOf" srcId="{ED73CA8A-F1CB-483D-885F-5C2CA7154CF1}" destId="{87229BED-1FFA-4D29-B0A1-89E3CD6A3387}" srcOrd="0" destOrd="0" presId="urn:microsoft.com/office/officeart/2008/layout/VerticalCurvedList"/>
    <dgm:cxn modelId="{A57E15ED-820C-4C0E-98C7-5004FAF19DB0}" type="presParOf" srcId="{61A97217-F91D-4E20-B1C3-69576BA5697D}" destId="{F62CD543-C054-4A2C-B3FA-FCEDEDA022B2}" srcOrd="13" destOrd="0" presId="urn:microsoft.com/office/officeart/2008/layout/VerticalCurvedList"/>
    <dgm:cxn modelId="{47510B68-53D4-4790-BA56-4D7C33CFF965}" type="presParOf" srcId="{61A97217-F91D-4E20-B1C3-69576BA5697D}" destId="{312A7135-584C-471C-B632-17C4E901C5E8}" srcOrd="14" destOrd="0" presId="urn:microsoft.com/office/officeart/2008/layout/VerticalCurvedList"/>
    <dgm:cxn modelId="{0D9C7F2F-489B-4AE4-BE9A-95BFEB8D1034}" type="presParOf" srcId="{312A7135-584C-471C-B632-17C4E901C5E8}" destId="{34F8BCC3-7D1B-4344-8E3F-39D4912429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F06C5CC-C9C8-47C6-944C-D3FC2735247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9D4E54E-F89E-40FF-AB19-DC1500AEEE9E}">
      <dgm:prSet phldrT="[텍스트]" custT="1"/>
      <dgm:spPr/>
      <dgm:t>
        <a:bodyPr/>
        <a:lstStyle/>
        <a:p>
          <a:pPr latinLnBrk="1"/>
          <a:r>
            <a:rPr lang="en-US" altLang="ko-KR" sz="1600" dirty="0"/>
            <a:t>Callback</a:t>
          </a:r>
          <a:r>
            <a:rPr lang="ko-KR" altLang="en-US" sz="1600" dirty="0"/>
            <a:t> 함수</a:t>
          </a:r>
          <a:endParaRPr lang="en-US" altLang="ko-KR" sz="1600" dirty="0"/>
        </a:p>
      </dgm:t>
    </dgm:pt>
    <dgm:pt modelId="{963CF783-5086-409E-AEC8-BADDF98BA1B4}" type="parTrans" cxnId="{D2B4D50C-87E6-4925-8564-7D8C69F7F41E}">
      <dgm:prSet/>
      <dgm:spPr/>
      <dgm:t>
        <a:bodyPr/>
        <a:lstStyle/>
        <a:p>
          <a:pPr latinLnBrk="1"/>
          <a:endParaRPr lang="ko-KR" altLang="en-US" sz="1600"/>
        </a:p>
      </dgm:t>
    </dgm:pt>
    <dgm:pt modelId="{08282A56-2693-4028-8570-6165E7BC7C90}" type="sibTrans" cxnId="{D2B4D50C-87E6-4925-8564-7D8C69F7F41E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84594F87-DCAA-4934-A2E8-22663FCFF50B}">
      <dgm:prSet phldrT="[텍스트]" custT="1"/>
      <dgm:spPr/>
      <dgm:t>
        <a:bodyPr/>
        <a:lstStyle/>
        <a:p>
          <a:pPr latinLnBrk="1"/>
          <a:r>
            <a:rPr lang="en-US" altLang="ko-KR" sz="1600" dirty="0"/>
            <a:t>MQTT </a:t>
          </a:r>
          <a:r>
            <a:rPr lang="ko-KR" altLang="en-US" sz="1600" dirty="0"/>
            <a:t>서버에 </a:t>
          </a:r>
          <a:endParaRPr lang="en-US" altLang="ko-KR" sz="1600" dirty="0"/>
        </a:p>
        <a:p>
          <a:pPr latinLnBrk="1"/>
          <a:r>
            <a:rPr lang="ko-KR" altLang="en-US" sz="1600" dirty="0"/>
            <a:t>다시 연결하는 함수</a:t>
          </a:r>
        </a:p>
      </dgm:t>
    </dgm:pt>
    <dgm:pt modelId="{8F894B96-31FE-4C88-A018-48DEF8C758E1}" type="parTrans" cxnId="{0828E94C-976F-4C07-A794-051706B1142C}">
      <dgm:prSet/>
      <dgm:spPr/>
      <dgm:t>
        <a:bodyPr/>
        <a:lstStyle/>
        <a:p>
          <a:pPr latinLnBrk="1"/>
          <a:endParaRPr lang="ko-KR" altLang="en-US" sz="1600"/>
        </a:p>
      </dgm:t>
    </dgm:pt>
    <dgm:pt modelId="{C5A5FE9F-1758-4565-A3B9-1CACF84872F2}" type="sibTrans" cxnId="{0828E94C-976F-4C07-A794-051706B1142C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9D014BF6-AC38-42AA-9451-B175B263675C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센서 값을 반환 하는 함수</a:t>
          </a:r>
        </a:p>
      </dgm:t>
    </dgm:pt>
    <dgm:pt modelId="{2D6B3289-E030-441B-A904-7F1077C72DFB}" type="parTrans" cxnId="{75AF9110-F53C-4260-92EC-6D75475A3E57}">
      <dgm:prSet/>
      <dgm:spPr/>
      <dgm:t>
        <a:bodyPr/>
        <a:lstStyle/>
        <a:p>
          <a:pPr latinLnBrk="1"/>
          <a:endParaRPr lang="ko-KR" altLang="en-US" sz="1600"/>
        </a:p>
      </dgm:t>
    </dgm:pt>
    <dgm:pt modelId="{E44082CC-587C-4C5F-A23C-E2B468EF456A}" type="sibTrans" cxnId="{75AF9110-F53C-4260-92EC-6D75475A3E57}">
      <dgm:prSet/>
      <dgm:spPr/>
      <dgm:t>
        <a:bodyPr/>
        <a:lstStyle/>
        <a:p>
          <a:pPr latinLnBrk="1"/>
          <a:endParaRPr lang="ko-KR" altLang="en-US" sz="1600"/>
        </a:p>
      </dgm:t>
    </dgm:pt>
    <dgm:pt modelId="{A4725B52-A929-49BE-9273-CE029D4DD4E8}" type="pres">
      <dgm:prSet presAssocID="{5F06C5CC-C9C8-47C6-944C-D3FC27352475}" presName="linearFlow" presStyleCnt="0">
        <dgm:presLayoutVars>
          <dgm:resizeHandles val="exact"/>
        </dgm:presLayoutVars>
      </dgm:prSet>
      <dgm:spPr/>
    </dgm:pt>
    <dgm:pt modelId="{46C33155-41BA-4FC0-9E48-DD86DB6EE244}" type="pres">
      <dgm:prSet presAssocID="{A9D4E54E-F89E-40FF-AB19-DC1500AEEE9E}" presName="node" presStyleLbl="node1" presStyleIdx="0" presStyleCnt="3">
        <dgm:presLayoutVars>
          <dgm:bulletEnabled val="1"/>
        </dgm:presLayoutVars>
      </dgm:prSet>
      <dgm:spPr/>
    </dgm:pt>
    <dgm:pt modelId="{0BC6B364-9C3D-43CF-8FFE-590B4CEE080B}" type="pres">
      <dgm:prSet presAssocID="{08282A56-2693-4028-8570-6165E7BC7C90}" presName="sibTrans" presStyleLbl="sibTrans2D1" presStyleIdx="0" presStyleCnt="2"/>
      <dgm:spPr/>
    </dgm:pt>
    <dgm:pt modelId="{C7B3611A-CCDD-4C7D-8CCA-8565EA35609D}" type="pres">
      <dgm:prSet presAssocID="{08282A56-2693-4028-8570-6165E7BC7C90}" presName="connectorText" presStyleLbl="sibTrans2D1" presStyleIdx="0" presStyleCnt="2"/>
      <dgm:spPr/>
    </dgm:pt>
    <dgm:pt modelId="{443F7D43-277F-4099-8A13-DD676B8E2A51}" type="pres">
      <dgm:prSet presAssocID="{84594F87-DCAA-4934-A2E8-22663FCFF50B}" presName="node" presStyleLbl="node1" presStyleIdx="1" presStyleCnt="3">
        <dgm:presLayoutVars>
          <dgm:bulletEnabled val="1"/>
        </dgm:presLayoutVars>
      </dgm:prSet>
      <dgm:spPr/>
    </dgm:pt>
    <dgm:pt modelId="{1950069F-5737-4767-A9C8-47F11B552121}" type="pres">
      <dgm:prSet presAssocID="{C5A5FE9F-1758-4565-A3B9-1CACF84872F2}" presName="sibTrans" presStyleLbl="sibTrans2D1" presStyleIdx="1" presStyleCnt="2"/>
      <dgm:spPr/>
    </dgm:pt>
    <dgm:pt modelId="{963F089B-1E0E-4F00-AD94-8C45DC275821}" type="pres">
      <dgm:prSet presAssocID="{C5A5FE9F-1758-4565-A3B9-1CACF84872F2}" presName="connectorText" presStyleLbl="sibTrans2D1" presStyleIdx="1" presStyleCnt="2"/>
      <dgm:spPr/>
    </dgm:pt>
    <dgm:pt modelId="{5E6AB330-7D9F-412C-8614-4EBF79DC988E}" type="pres">
      <dgm:prSet presAssocID="{9D014BF6-AC38-42AA-9451-B175B263675C}" presName="node" presStyleLbl="node1" presStyleIdx="2" presStyleCnt="3">
        <dgm:presLayoutVars>
          <dgm:bulletEnabled val="1"/>
        </dgm:presLayoutVars>
      </dgm:prSet>
      <dgm:spPr/>
    </dgm:pt>
  </dgm:ptLst>
  <dgm:cxnLst>
    <dgm:cxn modelId="{4D71F608-0700-49B7-864B-009E46115FF1}" type="presOf" srcId="{A9D4E54E-F89E-40FF-AB19-DC1500AEEE9E}" destId="{46C33155-41BA-4FC0-9E48-DD86DB6EE244}" srcOrd="0" destOrd="0" presId="urn:microsoft.com/office/officeart/2005/8/layout/process2"/>
    <dgm:cxn modelId="{D2B4D50C-87E6-4925-8564-7D8C69F7F41E}" srcId="{5F06C5CC-C9C8-47C6-944C-D3FC27352475}" destId="{A9D4E54E-F89E-40FF-AB19-DC1500AEEE9E}" srcOrd="0" destOrd="0" parTransId="{963CF783-5086-409E-AEC8-BADDF98BA1B4}" sibTransId="{08282A56-2693-4028-8570-6165E7BC7C90}"/>
    <dgm:cxn modelId="{75AF9110-F53C-4260-92EC-6D75475A3E57}" srcId="{5F06C5CC-C9C8-47C6-944C-D3FC27352475}" destId="{9D014BF6-AC38-42AA-9451-B175B263675C}" srcOrd="2" destOrd="0" parTransId="{2D6B3289-E030-441B-A904-7F1077C72DFB}" sibTransId="{E44082CC-587C-4C5F-A23C-E2B468EF456A}"/>
    <dgm:cxn modelId="{0828E94C-976F-4C07-A794-051706B1142C}" srcId="{5F06C5CC-C9C8-47C6-944C-D3FC27352475}" destId="{84594F87-DCAA-4934-A2E8-22663FCFF50B}" srcOrd="1" destOrd="0" parTransId="{8F894B96-31FE-4C88-A018-48DEF8C758E1}" sibTransId="{C5A5FE9F-1758-4565-A3B9-1CACF84872F2}"/>
    <dgm:cxn modelId="{83A20A8B-9FDA-4D02-A65A-87619DD69DFC}" type="presOf" srcId="{C5A5FE9F-1758-4565-A3B9-1CACF84872F2}" destId="{1950069F-5737-4767-A9C8-47F11B552121}" srcOrd="0" destOrd="0" presId="urn:microsoft.com/office/officeart/2005/8/layout/process2"/>
    <dgm:cxn modelId="{D50E428D-BD2C-4556-93BA-50F6318665C4}" type="presOf" srcId="{9D014BF6-AC38-42AA-9451-B175B263675C}" destId="{5E6AB330-7D9F-412C-8614-4EBF79DC988E}" srcOrd="0" destOrd="0" presId="urn:microsoft.com/office/officeart/2005/8/layout/process2"/>
    <dgm:cxn modelId="{ADCCDF92-6703-4BF4-A688-3B34D3A295CA}" type="presOf" srcId="{84594F87-DCAA-4934-A2E8-22663FCFF50B}" destId="{443F7D43-277F-4099-8A13-DD676B8E2A51}" srcOrd="0" destOrd="0" presId="urn:microsoft.com/office/officeart/2005/8/layout/process2"/>
    <dgm:cxn modelId="{BAF33A99-4299-4C30-B78F-E0EB7DF9B4C7}" type="presOf" srcId="{5F06C5CC-C9C8-47C6-944C-D3FC27352475}" destId="{A4725B52-A929-49BE-9273-CE029D4DD4E8}" srcOrd="0" destOrd="0" presId="urn:microsoft.com/office/officeart/2005/8/layout/process2"/>
    <dgm:cxn modelId="{B615F4CE-5D4C-4FB7-8B51-6EE5F953C660}" type="presOf" srcId="{C5A5FE9F-1758-4565-A3B9-1CACF84872F2}" destId="{963F089B-1E0E-4F00-AD94-8C45DC275821}" srcOrd="1" destOrd="0" presId="urn:microsoft.com/office/officeart/2005/8/layout/process2"/>
    <dgm:cxn modelId="{B407BCE1-FE92-4FFF-A0B7-27F9E658F7A4}" type="presOf" srcId="{08282A56-2693-4028-8570-6165E7BC7C90}" destId="{0BC6B364-9C3D-43CF-8FFE-590B4CEE080B}" srcOrd="0" destOrd="0" presId="urn:microsoft.com/office/officeart/2005/8/layout/process2"/>
    <dgm:cxn modelId="{769164E2-F316-4E8B-82A5-89F1416417EB}" type="presOf" srcId="{08282A56-2693-4028-8570-6165E7BC7C90}" destId="{C7B3611A-CCDD-4C7D-8CCA-8565EA35609D}" srcOrd="1" destOrd="0" presId="urn:microsoft.com/office/officeart/2005/8/layout/process2"/>
    <dgm:cxn modelId="{91188478-1021-4D74-A4C8-2DFBD4CB9919}" type="presParOf" srcId="{A4725B52-A929-49BE-9273-CE029D4DD4E8}" destId="{46C33155-41BA-4FC0-9E48-DD86DB6EE244}" srcOrd="0" destOrd="0" presId="urn:microsoft.com/office/officeart/2005/8/layout/process2"/>
    <dgm:cxn modelId="{7B083432-DC1F-45DD-90B8-1DE61DE750F6}" type="presParOf" srcId="{A4725B52-A929-49BE-9273-CE029D4DD4E8}" destId="{0BC6B364-9C3D-43CF-8FFE-590B4CEE080B}" srcOrd="1" destOrd="0" presId="urn:microsoft.com/office/officeart/2005/8/layout/process2"/>
    <dgm:cxn modelId="{C007FA7C-3CD4-47DC-8AA3-64D4D8B5545F}" type="presParOf" srcId="{0BC6B364-9C3D-43CF-8FFE-590B4CEE080B}" destId="{C7B3611A-CCDD-4C7D-8CCA-8565EA35609D}" srcOrd="0" destOrd="0" presId="urn:microsoft.com/office/officeart/2005/8/layout/process2"/>
    <dgm:cxn modelId="{CB5D41FF-1710-4185-A909-156EABDF6A1F}" type="presParOf" srcId="{A4725B52-A929-49BE-9273-CE029D4DD4E8}" destId="{443F7D43-277F-4099-8A13-DD676B8E2A51}" srcOrd="2" destOrd="0" presId="urn:microsoft.com/office/officeart/2005/8/layout/process2"/>
    <dgm:cxn modelId="{E1D2E8E8-7806-4DE5-B341-63527A064BBA}" type="presParOf" srcId="{A4725B52-A929-49BE-9273-CE029D4DD4E8}" destId="{1950069F-5737-4767-A9C8-47F11B552121}" srcOrd="3" destOrd="0" presId="urn:microsoft.com/office/officeart/2005/8/layout/process2"/>
    <dgm:cxn modelId="{084A8940-2247-4AB0-85D2-3F76CBC559A2}" type="presParOf" srcId="{1950069F-5737-4767-A9C8-47F11B552121}" destId="{963F089B-1E0E-4F00-AD94-8C45DC275821}" srcOrd="0" destOrd="0" presId="urn:microsoft.com/office/officeart/2005/8/layout/process2"/>
    <dgm:cxn modelId="{7D537260-2694-46D0-976F-DB5C1FC7510A}" type="presParOf" srcId="{A4725B52-A929-49BE-9273-CE029D4DD4E8}" destId="{5E6AB330-7D9F-412C-8614-4EBF79DC988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F06C5CC-C9C8-47C6-944C-D3FC2735247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9D4E54E-F89E-40FF-AB19-DC1500AEEE9E}">
      <dgm:prSet phldrT="[텍스트]" custT="1"/>
      <dgm:spPr/>
      <dgm:t>
        <a:bodyPr/>
        <a:lstStyle/>
        <a:p>
          <a:pPr latinLnBrk="1"/>
          <a:r>
            <a:rPr lang="en-US" altLang="ko-KR" sz="1600" dirty="0"/>
            <a:t>LED</a:t>
          </a:r>
          <a:r>
            <a:rPr lang="ko-KR" altLang="en-US" sz="1600" dirty="0"/>
            <a:t>핀이나 센서들의 핀을</a:t>
          </a:r>
          <a:endParaRPr lang="en-US" altLang="ko-KR" sz="1600" dirty="0"/>
        </a:p>
        <a:p>
          <a:pPr latinLnBrk="1"/>
          <a:r>
            <a:rPr lang="ko-KR" altLang="en-US" sz="1600" dirty="0"/>
            <a:t> 설정하고 전송속도 등 </a:t>
          </a:r>
          <a:endParaRPr lang="en-US" altLang="ko-KR" sz="1600" dirty="0"/>
        </a:p>
        <a:p>
          <a:pPr latinLnBrk="1"/>
          <a:r>
            <a:rPr lang="ko-KR" altLang="en-US" sz="1600" dirty="0"/>
            <a:t>기본적인 설정 </a:t>
          </a:r>
        </a:p>
      </dgm:t>
    </dgm:pt>
    <dgm:pt modelId="{963CF783-5086-409E-AEC8-BADDF98BA1B4}" type="parTrans" cxnId="{D2B4D50C-87E6-4925-8564-7D8C69F7F41E}">
      <dgm:prSet/>
      <dgm:spPr/>
      <dgm:t>
        <a:bodyPr/>
        <a:lstStyle/>
        <a:p>
          <a:pPr latinLnBrk="1"/>
          <a:endParaRPr lang="ko-KR" altLang="en-US" sz="1600"/>
        </a:p>
      </dgm:t>
    </dgm:pt>
    <dgm:pt modelId="{08282A56-2693-4028-8570-6165E7BC7C90}" type="sibTrans" cxnId="{D2B4D50C-87E6-4925-8564-7D8C69F7F41E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84594F87-DCAA-4934-A2E8-22663FCFF50B}">
      <dgm:prSet phldrT="[텍스트]" custT="1"/>
      <dgm:spPr/>
      <dgm:t>
        <a:bodyPr/>
        <a:lstStyle/>
        <a:p>
          <a:pPr latinLnBrk="1"/>
          <a:r>
            <a:rPr lang="en-US" altLang="ko-KR" sz="1600" dirty="0"/>
            <a:t>LOOP</a:t>
          </a:r>
          <a:r>
            <a:rPr lang="ko-KR" altLang="en-US" sz="1600" dirty="0"/>
            <a:t>문을 통해 연결이 </a:t>
          </a:r>
          <a:endParaRPr lang="en-US" altLang="ko-KR" sz="1600" dirty="0"/>
        </a:p>
        <a:p>
          <a:pPr latinLnBrk="1"/>
          <a:r>
            <a:rPr lang="ko-KR" altLang="en-US" sz="1600" dirty="0"/>
            <a:t>끊기면 다시 </a:t>
          </a:r>
          <a:endParaRPr lang="en-US" altLang="ko-KR" sz="1600" dirty="0"/>
        </a:p>
        <a:p>
          <a:pPr latinLnBrk="1"/>
          <a:r>
            <a:rPr lang="en-US" altLang="ko-KR" sz="1600" dirty="0"/>
            <a:t>MQTT </a:t>
          </a:r>
          <a:r>
            <a:rPr lang="ko-KR" altLang="en-US" sz="1600" dirty="0"/>
            <a:t>서버에 연결</a:t>
          </a:r>
        </a:p>
      </dgm:t>
    </dgm:pt>
    <dgm:pt modelId="{8F894B96-31FE-4C88-A018-48DEF8C758E1}" type="parTrans" cxnId="{0828E94C-976F-4C07-A794-051706B1142C}">
      <dgm:prSet/>
      <dgm:spPr/>
      <dgm:t>
        <a:bodyPr/>
        <a:lstStyle/>
        <a:p>
          <a:pPr latinLnBrk="1"/>
          <a:endParaRPr lang="ko-KR" altLang="en-US" sz="1600"/>
        </a:p>
      </dgm:t>
    </dgm:pt>
    <dgm:pt modelId="{C5A5FE9F-1758-4565-A3B9-1CACF84872F2}" type="sibTrans" cxnId="{0828E94C-976F-4C07-A794-051706B1142C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9D014BF6-AC38-42AA-9451-B175B263675C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센서 데이터 값들을 </a:t>
          </a:r>
          <a:r>
            <a:rPr lang="en-US" altLang="ko-KR" sz="1600" dirty="0"/>
            <a:t>MQTT </a:t>
          </a:r>
          <a:r>
            <a:rPr lang="ko-KR" altLang="en-US" sz="1600" dirty="0"/>
            <a:t>브로커로 전송</a:t>
          </a:r>
        </a:p>
      </dgm:t>
    </dgm:pt>
    <dgm:pt modelId="{2D6B3289-E030-441B-A904-7F1077C72DFB}" type="parTrans" cxnId="{75AF9110-F53C-4260-92EC-6D75475A3E57}">
      <dgm:prSet/>
      <dgm:spPr/>
      <dgm:t>
        <a:bodyPr/>
        <a:lstStyle/>
        <a:p>
          <a:pPr latinLnBrk="1"/>
          <a:endParaRPr lang="ko-KR" altLang="en-US" sz="1600"/>
        </a:p>
      </dgm:t>
    </dgm:pt>
    <dgm:pt modelId="{E44082CC-587C-4C5F-A23C-E2B468EF456A}" type="sibTrans" cxnId="{75AF9110-F53C-4260-92EC-6D75475A3E57}">
      <dgm:prSet/>
      <dgm:spPr/>
      <dgm:t>
        <a:bodyPr/>
        <a:lstStyle/>
        <a:p>
          <a:pPr latinLnBrk="1"/>
          <a:endParaRPr lang="ko-KR" altLang="en-US" sz="1600"/>
        </a:p>
      </dgm:t>
    </dgm:pt>
    <dgm:pt modelId="{A4725B52-A929-49BE-9273-CE029D4DD4E8}" type="pres">
      <dgm:prSet presAssocID="{5F06C5CC-C9C8-47C6-944C-D3FC27352475}" presName="linearFlow" presStyleCnt="0">
        <dgm:presLayoutVars>
          <dgm:resizeHandles val="exact"/>
        </dgm:presLayoutVars>
      </dgm:prSet>
      <dgm:spPr/>
    </dgm:pt>
    <dgm:pt modelId="{46C33155-41BA-4FC0-9E48-DD86DB6EE244}" type="pres">
      <dgm:prSet presAssocID="{A9D4E54E-F89E-40FF-AB19-DC1500AEEE9E}" presName="node" presStyleLbl="node1" presStyleIdx="0" presStyleCnt="3">
        <dgm:presLayoutVars>
          <dgm:bulletEnabled val="1"/>
        </dgm:presLayoutVars>
      </dgm:prSet>
      <dgm:spPr/>
    </dgm:pt>
    <dgm:pt modelId="{0BC6B364-9C3D-43CF-8FFE-590B4CEE080B}" type="pres">
      <dgm:prSet presAssocID="{08282A56-2693-4028-8570-6165E7BC7C90}" presName="sibTrans" presStyleLbl="sibTrans2D1" presStyleIdx="0" presStyleCnt="2"/>
      <dgm:spPr/>
    </dgm:pt>
    <dgm:pt modelId="{C7B3611A-CCDD-4C7D-8CCA-8565EA35609D}" type="pres">
      <dgm:prSet presAssocID="{08282A56-2693-4028-8570-6165E7BC7C90}" presName="connectorText" presStyleLbl="sibTrans2D1" presStyleIdx="0" presStyleCnt="2"/>
      <dgm:spPr/>
    </dgm:pt>
    <dgm:pt modelId="{443F7D43-277F-4099-8A13-DD676B8E2A51}" type="pres">
      <dgm:prSet presAssocID="{84594F87-DCAA-4934-A2E8-22663FCFF50B}" presName="node" presStyleLbl="node1" presStyleIdx="1" presStyleCnt="3">
        <dgm:presLayoutVars>
          <dgm:bulletEnabled val="1"/>
        </dgm:presLayoutVars>
      </dgm:prSet>
      <dgm:spPr/>
    </dgm:pt>
    <dgm:pt modelId="{1950069F-5737-4767-A9C8-47F11B552121}" type="pres">
      <dgm:prSet presAssocID="{C5A5FE9F-1758-4565-A3B9-1CACF84872F2}" presName="sibTrans" presStyleLbl="sibTrans2D1" presStyleIdx="1" presStyleCnt="2"/>
      <dgm:spPr/>
    </dgm:pt>
    <dgm:pt modelId="{963F089B-1E0E-4F00-AD94-8C45DC275821}" type="pres">
      <dgm:prSet presAssocID="{C5A5FE9F-1758-4565-A3B9-1CACF84872F2}" presName="connectorText" presStyleLbl="sibTrans2D1" presStyleIdx="1" presStyleCnt="2"/>
      <dgm:spPr/>
    </dgm:pt>
    <dgm:pt modelId="{5E6AB330-7D9F-412C-8614-4EBF79DC988E}" type="pres">
      <dgm:prSet presAssocID="{9D014BF6-AC38-42AA-9451-B175B263675C}" presName="node" presStyleLbl="node1" presStyleIdx="2" presStyleCnt="3">
        <dgm:presLayoutVars>
          <dgm:bulletEnabled val="1"/>
        </dgm:presLayoutVars>
      </dgm:prSet>
      <dgm:spPr/>
    </dgm:pt>
  </dgm:ptLst>
  <dgm:cxnLst>
    <dgm:cxn modelId="{4D71F608-0700-49B7-864B-009E46115FF1}" type="presOf" srcId="{A9D4E54E-F89E-40FF-AB19-DC1500AEEE9E}" destId="{46C33155-41BA-4FC0-9E48-DD86DB6EE244}" srcOrd="0" destOrd="0" presId="urn:microsoft.com/office/officeart/2005/8/layout/process2"/>
    <dgm:cxn modelId="{D2B4D50C-87E6-4925-8564-7D8C69F7F41E}" srcId="{5F06C5CC-C9C8-47C6-944C-D3FC27352475}" destId="{A9D4E54E-F89E-40FF-AB19-DC1500AEEE9E}" srcOrd="0" destOrd="0" parTransId="{963CF783-5086-409E-AEC8-BADDF98BA1B4}" sibTransId="{08282A56-2693-4028-8570-6165E7BC7C90}"/>
    <dgm:cxn modelId="{75AF9110-F53C-4260-92EC-6D75475A3E57}" srcId="{5F06C5CC-C9C8-47C6-944C-D3FC27352475}" destId="{9D014BF6-AC38-42AA-9451-B175B263675C}" srcOrd="2" destOrd="0" parTransId="{2D6B3289-E030-441B-A904-7F1077C72DFB}" sibTransId="{E44082CC-587C-4C5F-A23C-E2B468EF456A}"/>
    <dgm:cxn modelId="{0828E94C-976F-4C07-A794-051706B1142C}" srcId="{5F06C5CC-C9C8-47C6-944C-D3FC27352475}" destId="{84594F87-DCAA-4934-A2E8-22663FCFF50B}" srcOrd="1" destOrd="0" parTransId="{8F894B96-31FE-4C88-A018-48DEF8C758E1}" sibTransId="{C5A5FE9F-1758-4565-A3B9-1CACF84872F2}"/>
    <dgm:cxn modelId="{83A20A8B-9FDA-4D02-A65A-87619DD69DFC}" type="presOf" srcId="{C5A5FE9F-1758-4565-A3B9-1CACF84872F2}" destId="{1950069F-5737-4767-A9C8-47F11B552121}" srcOrd="0" destOrd="0" presId="urn:microsoft.com/office/officeart/2005/8/layout/process2"/>
    <dgm:cxn modelId="{D50E428D-BD2C-4556-93BA-50F6318665C4}" type="presOf" srcId="{9D014BF6-AC38-42AA-9451-B175B263675C}" destId="{5E6AB330-7D9F-412C-8614-4EBF79DC988E}" srcOrd="0" destOrd="0" presId="urn:microsoft.com/office/officeart/2005/8/layout/process2"/>
    <dgm:cxn modelId="{ADCCDF92-6703-4BF4-A688-3B34D3A295CA}" type="presOf" srcId="{84594F87-DCAA-4934-A2E8-22663FCFF50B}" destId="{443F7D43-277F-4099-8A13-DD676B8E2A51}" srcOrd="0" destOrd="0" presId="urn:microsoft.com/office/officeart/2005/8/layout/process2"/>
    <dgm:cxn modelId="{BAF33A99-4299-4C30-B78F-E0EB7DF9B4C7}" type="presOf" srcId="{5F06C5CC-C9C8-47C6-944C-D3FC27352475}" destId="{A4725B52-A929-49BE-9273-CE029D4DD4E8}" srcOrd="0" destOrd="0" presId="urn:microsoft.com/office/officeart/2005/8/layout/process2"/>
    <dgm:cxn modelId="{B615F4CE-5D4C-4FB7-8B51-6EE5F953C660}" type="presOf" srcId="{C5A5FE9F-1758-4565-A3B9-1CACF84872F2}" destId="{963F089B-1E0E-4F00-AD94-8C45DC275821}" srcOrd="1" destOrd="0" presId="urn:microsoft.com/office/officeart/2005/8/layout/process2"/>
    <dgm:cxn modelId="{B407BCE1-FE92-4FFF-A0B7-27F9E658F7A4}" type="presOf" srcId="{08282A56-2693-4028-8570-6165E7BC7C90}" destId="{0BC6B364-9C3D-43CF-8FFE-590B4CEE080B}" srcOrd="0" destOrd="0" presId="urn:microsoft.com/office/officeart/2005/8/layout/process2"/>
    <dgm:cxn modelId="{769164E2-F316-4E8B-82A5-89F1416417EB}" type="presOf" srcId="{08282A56-2693-4028-8570-6165E7BC7C90}" destId="{C7B3611A-CCDD-4C7D-8CCA-8565EA35609D}" srcOrd="1" destOrd="0" presId="urn:microsoft.com/office/officeart/2005/8/layout/process2"/>
    <dgm:cxn modelId="{91188478-1021-4D74-A4C8-2DFBD4CB9919}" type="presParOf" srcId="{A4725B52-A929-49BE-9273-CE029D4DD4E8}" destId="{46C33155-41BA-4FC0-9E48-DD86DB6EE244}" srcOrd="0" destOrd="0" presId="urn:microsoft.com/office/officeart/2005/8/layout/process2"/>
    <dgm:cxn modelId="{7B083432-DC1F-45DD-90B8-1DE61DE750F6}" type="presParOf" srcId="{A4725B52-A929-49BE-9273-CE029D4DD4E8}" destId="{0BC6B364-9C3D-43CF-8FFE-590B4CEE080B}" srcOrd="1" destOrd="0" presId="urn:microsoft.com/office/officeart/2005/8/layout/process2"/>
    <dgm:cxn modelId="{C007FA7C-3CD4-47DC-8AA3-64D4D8B5545F}" type="presParOf" srcId="{0BC6B364-9C3D-43CF-8FFE-590B4CEE080B}" destId="{C7B3611A-CCDD-4C7D-8CCA-8565EA35609D}" srcOrd="0" destOrd="0" presId="urn:microsoft.com/office/officeart/2005/8/layout/process2"/>
    <dgm:cxn modelId="{CB5D41FF-1710-4185-A909-156EABDF6A1F}" type="presParOf" srcId="{A4725B52-A929-49BE-9273-CE029D4DD4E8}" destId="{443F7D43-277F-4099-8A13-DD676B8E2A51}" srcOrd="2" destOrd="0" presId="urn:microsoft.com/office/officeart/2005/8/layout/process2"/>
    <dgm:cxn modelId="{E1D2E8E8-7806-4DE5-B341-63527A064BBA}" type="presParOf" srcId="{A4725B52-A929-49BE-9273-CE029D4DD4E8}" destId="{1950069F-5737-4767-A9C8-47F11B552121}" srcOrd="3" destOrd="0" presId="urn:microsoft.com/office/officeart/2005/8/layout/process2"/>
    <dgm:cxn modelId="{084A8940-2247-4AB0-85D2-3F76CBC559A2}" type="presParOf" srcId="{1950069F-5737-4767-A9C8-47F11B552121}" destId="{963F089B-1E0E-4F00-AD94-8C45DC275821}" srcOrd="0" destOrd="0" presId="urn:microsoft.com/office/officeart/2005/8/layout/process2"/>
    <dgm:cxn modelId="{7D537260-2694-46D0-976F-DB5C1FC7510A}" type="presParOf" srcId="{A4725B52-A929-49BE-9273-CE029D4DD4E8}" destId="{5E6AB330-7D9F-412C-8614-4EBF79DC988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D924D5D-5660-4CF1-939D-AFF6CB1743A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1F60B88-5B3E-4BCB-B2EA-09D6E37B90DB}">
      <dgm:prSet phldrT="[텍스트]" custT="1"/>
      <dgm:spPr/>
      <dgm:t>
        <a:bodyPr/>
        <a:lstStyle/>
        <a:p>
          <a:pPr latinLnBrk="1"/>
          <a:r>
            <a:rPr lang="en-US" altLang="ko-KR" sz="1600" dirty="0"/>
            <a:t>Maria DB </a:t>
          </a:r>
          <a:br>
            <a:rPr lang="en-US" altLang="ko-KR" sz="1600" dirty="0"/>
          </a:br>
          <a:r>
            <a:rPr lang="ko-KR" altLang="en-US" sz="1600" dirty="0"/>
            <a:t>연결 정보 설정</a:t>
          </a:r>
        </a:p>
      </dgm:t>
    </dgm:pt>
    <dgm:pt modelId="{5BB1D29C-7EEE-4974-BFAC-90F918D45C1B}" type="parTrans" cxnId="{29A8C6AB-7371-4540-827F-554D5F4A18DD}">
      <dgm:prSet/>
      <dgm:spPr/>
      <dgm:t>
        <a:bodyPr/>
        <a:lstStyle/>
        <a:p>
          <a:pPr latinLnBrk="1"/>
          <a:endParaRPr lang="ko-KR" altLang="en-US" sz="1600"/>
        </a:p>
      </dgm:t>
    </dgm:pt>
    <dgm:pt modelId="{3CC5B628-C8E5-4972-9515-80C65B07BFEC}" type="sibTrans" cxnId="{29A8C6AB-7371-4540-827F-554D5F4A18DD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AD8A9BAA-077D-4E11-B8E9-405885351128}">
      <dgm:prSet phldrT="[텍스트]" custT="1"/>
      <dgm:spPr/>
      <dgm:t>
        <a:bodyPr/>
        <a:lstStyle/>
        <a:p>
          <a:pPr latinLnBrk="1"/>
          <a:r>
            <a:rPr lang="ko-KR" altLang="en-US" sz="1600" dirty="0"/>
            <a:t> 저장된 센서의 값 </a:t>
          </a:r>
          <a:r>
            <a:rPr lang="en-US" altLang="ko-KR" sz="1600" dirty="0"/>
            <a:t>DB</a:t>
          </a:r>
          <a:r>
            <a:rPr lang="ko-KR" altLang="en-US" sz="1600" dirty="0"/>
            <a:t>를 불러옴</a:t>
          </a:r>
        </a:p>
      </dgm:t>
    </dgm:pt>
    <dgm:pt modelId="{FE63E323-AF65-4447-A835-F4B6A285E55A}" type="parTrans" cxnId="{94AE0C33-00AF-4B3B-B85E-1F8E5615F10D}">
      <dgm:prSet/>
      <dgm:spPr/>
      <dgm:t>
        <a:bodyPr/>
        <a:lstStyle/>
        <a:p>
          <a:pPr latinLnBrk="1"/>
          <a:endParaRPr lang="ko-KR" altLang="en-US" sz="1600"/>
        </a:p>
      </dgm:t>
    </dgm:pt>
    <dgm:pt modelId="{AE17D6E2-5B02-4EBD-BA31-421914B3CEB1}" type="sibTrans" cxnId="{94AE0C33-00AF-4B3B-B85E-1F8E5615F10D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E856E8AF-5476-46BA-BE0C-D3C948483E43}">
      <dgm:prSet phldrT="[텍스트]" custT="1"/>
      <dgm:spPr/>
      <dgm:t>
        <a:bodyPr/>
        <a:lstStyle/>
        <a:p>
          <a:pPr latinLnBrk="1"/>
          <a:r>
            <a:rPr lang="en-US" altLang="ko-KR" sz="1600" dirty="0"/>
            <a:t>Flask</a:t>
          </a:r>
          <a:r>
            <a:rPr lang="ko-KR" altLang="en-US" sz="1600" dirty="0"/>
            <a:t>를 통해 데이터 값을 그래프로 출력</a:t>
          </a:r>
        </a:p>
      </dgm:t>
    </dgm:pt>
    <dgm:pt modelId="{D6623440-84BC-4649-AB4B-9EC934717EFA}" type="parTrans" cxnId="{AFE69302-7DA7-49F8-BD99-D34BA0387C35}">
      <dgm:prSet/>
      <dgm:spPr/>
      <dgm:t>
        <a:bodyPr/>
        <a:lstStyle/>
        <a:p>
          <a:pPr latinLnBrk="1"/>
          <a:endParaRPr lang="ko-KR" altLang="en-US" sz="1600"/>
        </a:p>
      </dgm:t>
    </dgm:pt>
    <dgm:pt modelId="{E955EF58-EC19-4AA4-B577-69CF295158F9}" type="sibTrans" cxnId="{AFE69302-7DA7-49F8-BD99-D34BA0387C35}">
      <dgm:prSet/>
      <dgm:spPr/>
      <dgm:t>
        <a:bodyPr/>
        <a:lstStyle/>
        <a:p>
          <a:pPr latinLnBrk="1"/>
          <a:endParaRPr lang="ko-KR" altLang="en-US" sz="1600"/>
        </a:p>
      </dgm:t>
    </dgm:pt>
    <dgm:pt modelId="{1C9F822F-9803-440F-AA64-B52B4E4B570F}" type="pres">
      <dgm:prSet presAssocID="{7D924D5D-5660-4CF1-939D-AFF6CB1743A2}" presName="linearFlow" presStyleCnt="0">
        <dgm:presLayoutVars>
          <dgm:resizeHandles val="exact"/>
        </dgm:presLayoutVars>
      </dgm:prSet>
      <dgm:spPr/>
    </dgm:pt>
    <dgm:pt modelId="{6A2F4BE6-E369-4E93-9ECB-5E06EA998714}" type="pres">
      <dgm:prSet presAssocID="{81F60B88-5B3E-4BCB-B2EA-09D6E37B90DB}" presName="node" presStyleLbl="node1" presStyleIdx="0" presStyleCnt="3">
        <dgm:presLayoutVars>
          <dgm:bulletEnabled val="1"/>
        </dgm:presLayoutVars>
      </dgm:prSet>
      <dgm:spPr/>
    </dgm:pt>
    <dgm:pt modelId="{FD54C7E6-E1DC-436B-A54D-DDF36926E262}" type="pres">
      <dgm:prSet presAssocID="{3CC5B628-C8E5-4972-9515-80C65B07BFEC}" presName="sibTrans" presStyleLbl="sibTrans2D1" presStyleIdx="0" presStyleCnt="2"/>
      <dgm:spPr/>
    </dgm:pt>
    <dgm:pt modelId="{DDCAEF7B-C1F2-4D4C-88E0-3919C1D8895C}" type="pres">
      <dgm:prSet presAssocID="{3CC5B628-C8E5-4972-9515-80C65B07BFEC}" presName="connectorText" presStyleLbl="sibTrans2D1" presStyleIdx="0" presStyleCnt="2"/>
      <dgm:spPr/>
    </dgm:pt>
    <dgm:pt modelId="{6D0E145A-A4C4-4E4A-90FA-DB1830F4A5C8}" type="pres">
      <dgm:prSet presAssocID="{AD8A9BAA-077D-4E11-B8E9-405885351128}" presName="node" presStyleLbl="node1" presStyleIdx="1" presStyleCnt="3">
        <dgm:presLayoutVars>
          <dgm:bulletEnabled val="1"/>
        </dgm:presLayoutVars>
      </dgm:prSet>
      <dgm:spPr/>
    </dgm:pt>
    <dgm:pt modelId="{CF89270F-5E74-4A75-9D0A-6CD1F7C17256}" type="pres">
      <dgm:prSet presAssocID="{AE17D6E2-5B02-4EBD-BA31-421914B3CEB1}" presName="sibTrans" presStyleLbl="sibTrans2D1" presStyleIdx="1" presStyleCnt="2"/>
      <dgm:spPr/>
    </dgm:pt>
    <dgm:pt modelId="{668A6F00-DE3B-40E2-9566-238205BDAF39}" type="pres">
      <dgm:prSet presAssocID="{AE17D6E2-5B02-4EBD-BA31-421914B3CEB1}" presName="connectorText" presStyleLbl="sibTrans2D1" presStyleIdx="1" presStyleCnt="2"/>
      <dgm:spPr/>
    </dgm:pt>
    <dgm:pt modelId="{22FCC262-D579-481D-AF07-F70CFB121A5E}" type="pres">
      <dgm:prSet presAssocID="{E856E8AF-5476-46BA-BE0C-D3C948483E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FE69302-7DA7-49F8-BD99-D34BA0387C35}" srcId="{7D924D5D-5660-4CF1-939D-AFF6CB1743A2}" destId="{E856E8AF-5476-46BA-BE0C-D3C948483E43}" srcOrd="2" destOrd="0" parTransId="{D6623440-84BC-4649-AB4B-9EC934717EFA}" sibTransId="{E955EF58-EC19-4AA4-B577-69CF295158F9}"/>
    <dgm:cxn modelId="{94AE0C33-00AF-4B3B-B85E-1F8E5615F10D}" srcId="{7D924D5D-5660-4CF1-939D-AFF6CB1743A2}" destId="{AD8A9BAA-077D-4E11-B8E9-405885351128}" srcOrd="1" destOrd="0" parTransId="{FE63E323-AF65-4447-A835-F4B6A285E55A}" sibTransId="{AE17D6E2-5B02-4EBD-BA31-421914B3CEB1}"/>
    <dgm:cxn modelId="{5923885A-7000-485D-8617-F5BE2F299F1E}" type="presOf" srcId="{AE17D6E2-5B02-4EBD-BA31-421914B3CEB1}" destId="{668A6F00-DE3B-40E2-9566-238205BDAF39}" srcOrd="1" destOrd="0" presId="urn:microsoft.com/office/officeart/2005/8/layout/process2"/>
    <dgm:cxn modelId="{AC1BC05A-D9D3-4F92-A94B-4669ECC875AC}" type="presOf" srcId="{7D924D5D-5660-4CF1-939D-AFF6CB1743A2}" destId="{1C9F822F-9803-440F-AA64-B52B4E4B570F}" srcOrd="0" destOrd="0" presId="urn:microsoft.com/office/officeart/2005/8/layout/process2"/>
    <dgm:cxn modelId="{3149918D-FE9C-46DC-B4EF-19DEF85DBB02}" type="presOf" srcId="{E856E8AF-5476-46BA-BE0C-D3C948483E43}" destId="{22FCC262-D579-481D-AF07-F70CFB121A5E}" srcOrd="0" destOrd="0" presId="urn:microsoft.com/office/officeart/2005/8/layout/process2"/>
    <dgm:cxn modelId="{93B2C894-FB8C-42A5-AEE6-74BEC0D92420}" type="presOf" srcId="{AE17D6E2-5B02-4EBD-BA31-421914B3CEB1}" destId="{CF89270F-5E74-4A75-9D0A-6CD1F7C17256}" srcOrd="0" destOrd="0" presId="urn:microsoft.com/office/officeart/2005/8/layout/process2"/>
    <dgm:cxn modelId="{29A8C6AB-7371-4540-827F-554D5F4A18DD}" srcId="{7D924D5D-5660-4CF1-939D-AFF6CB1743A2}" destId="{81F60B88-5B3E-4BCB-B2EA-09D6E37B90DB}" srcOrd="0" destOrd="0" parTransId="{5BB1D29C-7EEE-4974-BFAC-90F918D45C1B}" sibTransId="{3CC5B628-C8E5-4972-9515-80C65B07BFEC}"/>
    <dgm:cxn modelId="{492477B6-1AFB-4F01-BF32-17640866A84A}" type="presOf" srcId="{AD8A9BAA-077D-4E11-B8E9-405885351128}" destId="{6D0E145A-A4C4-4E4A-90FA-DB1830F4A5C8}" srcOrd="0" destOrd="0" presId="urn:microsoft.com/office/officeart/2005/8/layout/process2"/>
    <dgm:cxn modelId="{C6B542BD-0713-4719-A96E-E91DB3DEA8E7}" type="presOf" srcId="{3CC5B628-C8E5-4972-9515-80C65B07BFEC}" destId="{FD54C7E6-E1DC-436B-A54D-DDF36926E262}" srcOrd="0" destOrd="0" presId="urn:microsoft.com/office/officeart/2005/8/layout/process2"/>
    <dgm:cxn modelId="{01DE12D8-60A3-4AA3-A5B7-F91939D025E5}" type="presOf" srcId="{81F60B88-5B3E-4BCB-B2EA-09D6E37B90DB}" destId="{6A2F4BE6-E369-4E93-9ECB-5E06EA998714}" srcOrd="0" destOrd="0" presId="urn:microsoft.com/office/officeart/2005/8/layout/process2"/>
    <dgm:cxn modelId="{288DC1FD-C1AA-47B1-AE21-B64B11BDBF4D}" type="presOf" srcId="{3CC5B628-C8E5-4972-9515-80C65B07BFEC}" destId="{DDCAEF7B-C1F2-4D4C-88E0-3919C1D8895C}" srcOrd="1" destOrd="0" presId="urn:microsoft.com/office/officeart/2005/8/layout/process2"/>
    <dgm:cxn modelId="{4E501393-AD37-45D5-A64A-B099E55ED642}" type="presParOf" srcId="{1C9F822F-9803-440F-AA64-B52B4E4B570F}" destId="{6A2F4BE6-E369-4E93-9ECB-5E06EA998714}" srcOrd="0" destOrd="0" presId="urn:microsoft.com/office/officeart/2005/8/layout/process2"/>
    <dgm:cxn modelId="{4A34E43B-C6DE-4A42-A99A-E82E54346A00}" type="presParOf" srcId="{1C9F822F-9803-440F-AA64-B52B4E4B570F}" destId="{FD54C7E6-E1DC-436B-A54D-DDF36926E262}" srcOrd="1" destOrd="0" presId="urn:microsoft.com/office/officeart/2005/8/layout/process2"/>
    <dgm:cxn modelId="{BC3CD8F9-C7CD-49AB-827E-A254FCED58B5}" type="presParOf" srcId="{FD54C7E6-E1DC-436B-A54D-DDF36926E262}" destId="{DDCAEF7B-C1F2-4D4C-88E0-3919C1D8895C}" srcOrd="0" destOrd="0" presId="urn:microsoft.com/office/officeart/2005/8/layout/process2"/>
    <dgm:cxn modelId="{D874A5B8-9840-4A88-94F5-AFE4A01E492C}" type="presParOf" srcId="{1C9F822F-9803-440F-AA64-B52B4E4B570F}" destId="{6D0E145A-A4C4-4E4A-90FA-DB1830F4A5C8}" srcOrd="2" destOrd="0" presId="urn:microsoft.com/office/officeart/2005/8/layout/process2"/>
    <dgm:cxn modelId="{17C3EAAA-BA70-4EF4-B132-B5B8788131F3}" type="presParOf" srcId="{1C9F822F-9803-440F-AA64-B52B4E4B570F}" destId="{CF89270F-5E74-4A75-9D0A-6CD1F7C17256}" srcOrd="3" destOrd="0" presId="urn:microsoft.com/office/officeart/2005/8/layout/process2"/>
    <dgm:cxn modelId="{9015FBD5-1E3B-4C2B-A727-A058FE3B2652}" type="presParOf" srcId="{CF89270F-5E74-4A75-9D0A-6CD1F7C17256}" destId="{668A6F00-DE3B-40E2-9566-238205BDAF39}" srcOrd="0" destOrd="0" presId="urn:microsoft.com/office/officeart/2005/8/layout/process2"/>
    <dgm:cxn modelId="{49A593F7-AC39-4924-A3A4-7B9F530E22EE}" type="presParOf" srcId="{1C9F822F-9803-440F-AA64-B52B4E4B570F}" destId="{22FCC262-D579-481D-AF07-F70CFB121A5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D924D5D-5660-4CF1-939D-AFF6CB1743A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1F60B88-5B3E-4BCB-B2EA-09D6E37B90DB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임의의 데이터</a:t>
          </a:r>
          <a:br>
            <a:rPr lang="en-US" altLang="ko-KR" sz="1600" dirty="0"/>
          </a:br>
          <a:r>
            <a:rPr lang="en-US" altLang="ko-KR" sz="1600" dirty="0" err="1"/>
            <a:t>Cdgree</a:t>
          </a:r>
          <a:r>
            <a:rPr lang="en-US" altLang="ko-KR" sz="1600" dirty="0"/>
            <a:t>, amp, </a:t>
          </a:r>
          <a:r>
            <a:rPr lang="en-US" altLang="ko-KR" sz="1600" dirty="0" err="1"/>
            <a:t>ffa_target</a:t>
          </a:r>
          <a:r>
            <a:rPr lang="en-US" altLang="ko-KR" sz="1600" dirty="0"/>
            <a:t>, </a:t>
          </a:r>
          <a:r>
            <a:rPr lang="en-US" altLang="ko-KR" sz="1600" dirty="0" err="1"/>
            <a:t>ffa_targetnp</a:t>
          </a:r>
          <a:r>
            <a:rPr lang="en-US" altLang="ko-KR" sz="1600" dirty="0"/>
            <a:t> </a:t>
          </a:r>
          <a:r>
            <a:rPr lang="ko-KR" altLang="en-US" sz="1600" dirty="0"/>
            <a:t>을 만든다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5BB1D29C-7EEE-4974-BFAC-90F918D45C1B}" type="parTrans" cxnId="{29A8C6AB-7371-4540-827F-554D5F4A18DD}">
      <dgm:prSet/>
      <dgm:spPr/>
      <dgm:t>
        <a:bodyPr/>
        <a:lstStyle/>
        <a:p>
          <a:pPr latinLnBrk="1"/>
          <a:endParaRPr lang="ko-KR" altLang="en-US" sz="1600"/>
        </a:p>
      </dgm:t>
    </dgm:pt>
    <dgm:pt modelId="{3CC5B628-C8E5-4972-9515-80C65B07BFEC}" type="sibTrans" cxnId="{29A8C6AB-7371-4540-827F-554D5F4A18DD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AD8A9BAA-077D-4E11-B8E9-405885351128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임의의 데이터 </a:t>
          </a:r>
          <a:endParaRPr lang="en-US" altLang="ko-KR" sz="1600" dirty="0"/>
        </a:p>
        <a:p>
          <a:pPr latinLnBrk="1"/>
          <a:r>
            <a:rPr lang="ko-KR" altLang="en-US" sz="1600" dirty="0"/>
            <a:t>값을 생성한다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FE63E323-AF65-4447-A835-F4B6A285E55A}" type="parTrans" cxnId="{94AE0C33-00AF-4B3B-B85E-1F8E5615F10D}">
      <dgm:prSet/>
      <dgm:spPr/>
      <dgm:t>
        <a:bodyPr/>
        <a:lstStyle/>
        <a:p>
          <a:pPr latinLnBrk="1"/>
          <a:endParaRPr lang="ko-KR" altLang="en-US" sz="1600"/>
        </a:p>
      </dgm:t>
    </dgm:pt>
    <dgm:pt modelId="{AE17D6E2-5B02-4EBD-BA31-421914B3CEB1}" type="sibTrans" cxnId="{94AE0C33-00AF-4B3B-B85E-1F8E5615F10D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E856E8AF-5476-46BA-BE0C-D3C948483E4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임의의로 만들어진 데이터 중 일부를 이용하여 모델을 학습하고 학습</a:t>
          </a:r>
        </a:p>
      </dgm:t>
    </dgm:pt>
    <dgm:pt modelId="{D6623440-84BC-4649-AB4B-9EC934717EFA}" type="parTrans" cxnId="{AFE69302-7DA7-49F8-BD99-D34BA0387C35}">
      <dgm:prSet/>
      <dgm:spPr/>
      <dgm:t>
        <a:bodyPr/>
        <a:lstStyle/>
        <a:p>
          <a:pPr latinLnBrk="1"/>
          <a:endParaRPr lang="ko-KR" altLang="en-US" sz="1600"/>
        </a:p>
      </dgm:t>
    </dgm:pt>
    <dgm:pt modelId="{E955EF58-EC19-4AA4-B577-69CF295158F9}" type="sibTrans" cxnId="{AFE69302-7DA7-49F8-BD99-D34BA0387C35}">
      <dgm:prSet/>
      <dgm:spPr/>
      <dgm:t>
        <a:bodyPr/>
        <a:lstStyle/>
        <a:p>
          <a:pPr latinLnBrk="1"/>
          <a:endParaRPr lang="ko-KR" altLang="en-US" sz="1600"/>
        </a:p>
      </dgm:t>
    </dgm:pt>
    <dgm:pt modelId="{1C9F822F-9803-440F-AA64-B52B4E4B570F}" type="pres">
      <dgm:prSet presAssocID="{7D924D5D-5660-4CF1-939D-AFF6CB1743A2}" presName="linearFlow" presStyleCnt="0">
        <dgm:presLayoutVars>
          <dgm:resizeHandles val="exact"/>
        </dgm:presLayoutVars>
      </dgm:prSet>
      <dgm:spPr/>
    </dgm:pt>
    <dgm:pt modelId="{6A2F4BE6-E369-4E93-9ECB-5E06EA998714}" type="pres">
      <dgm:prSet presAssocID="{81F60B88-5B3E-4BCB-B2EA-09D6E37B90DB}" presName="node" presStyleLbl="node1" presStyleIdx="0" presStyleCnt="3">
        <dgm:presLayoutVars>
          <dgm:bulletEnabled val="1"/>
        </dgm:presLayoutVars>
      </dgm:prSet>
      <dgm:spPr/>
    </dgm:pt>
    <dgm:pt modelId="{FD54C7E6-E1DC-436B-A54D-DDF36926E262}" type="pres">
      <dgm:prSet presAssocID="{3CC5B628-C8E5-4972-9515-80C65B07BFEC}" presName="sibTrans" presStyleLbl="sibTrans2D1" presStyleIdx="0" presStyleCnt="2"/>
      <dgm:spPr/>
    </dgm:pt>
    <dgm:pt modelId="{DDCAEF7B-C1F2-4D4C-88E0-3919C1D8895C}" type="pres">
      <dgm:prSet presAssocID="{3CC5B628-C8E5-4972-9515-80C65B07BFEC}" presName="connectorText" presStyleLbl="sibTrans2D1" presStyleIdx="0" presStyleCnt="2"/>
      <dgm:spPr/>
    </dgm:pt>
    <dgm:pt modelId="{6D0E145A-A4C4-4E4A-90FA-DB1830F4A5C8}" type="pres">
      <dgm:prSet presAssocID="{AD8A9BAA-077D-4E11-B8E9-405885351128}" presName="node" presStyleLbl="node1" presStyleIdx="1" presStyleCnt="3">
        <dgm:presLayoutVars>
          <dgm:bulletEnabled val="1"/>
        </dgm:presLayoutVars>
      </dgm:prSet>
      <dgm:spPr/>
    </dgm:pt>
    <dgm:pt modelId="{CF89270F-5E74-4A75-9D0A-6CD1F7C17256}" type="pres">
      <dgm:prSet presAssocID="{AE17D6E2-5B02-4EBD-BA31-421914B3CEB1}" presName="sibTrans" presStyleLbl="sibTrans2D1" presStyleIdx="1" presStyleCnt="2"/>
      <dgm:spPr/>
    </dgm:pt>
    <dgm:pt modelId="{668A6F00-DE3B-40E2-9566-238205BDAF39}" type="pres">
      <dgm:prSet presAssocID="{AE17D6E2-5B02-4EBD-BA31-421914B3CEB1}" presName="connectorText" presStyleLbl="sibTrans2D1" presStyleIdx="1" presStyleCnt="2"/>
      <dgm:spPr/>
    </dgm:pt>
    <dgm:pt modelId="{22FCC262-D579-481D-AF07-F70CFB121A5E}" type="pres">
      <dgm:prSet presAssocID="{E856E8AF-5476-46BA-BE0C-D3C948483E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FE69302-7DA7-49F8-BD99-D34BA0387C35}" srcId="{7D924D5D-5660-4CF1-939D-AFF6CB1743A2}" destId="{E856E8AF-5476-46BA-BE0C-D3C948483E43}" srcOrd="2" destOrd="0" parTransId="{D6623440-84BC-4649-AB4B-9EC934717EFA}" sibTransId="{E955EF58-EC19-4AA4-B577-69CF295158F9}"/>
    <dgm:cxn modelId="{94AE0C33-00AF-4B3B-B85E-1F8E5615F10D}" srcId="{7D924D5D-5660-4CF1-939D-AFF6CB1743A2}" destId="{AD8A9BAA-077D-4E11-B8E9-405885351128}" srcOrd="1" destOrd="0" parTransId="{FE63E323-AF65-4447-A835-F4B6A285E55A}" sibTransId="{AE17D6E2-5B02-4EBD-BA31-421914B3CEB1}"/>
    <dgm:cxn modelId="{5923885A-7000-485D-8617-F5BE2F299F1E}" type="presOf" srcId="{AE17D6E2-5B02-4EBD-BA31-421914B3CEB1}" destId="{668A6F00-DE3B-40E2-9566-238205BDAF39}" srcOrd="1" destOrd="0" presId="urn:microsoft.com/office/officeart/2005/8/layout/process2"/>
    <dgm:cxn modelId="{AC1BC05A-D9D3-4F92-A94B-4669ECC875AC}" type="presOf" srcId="{7D924D5D-5660-4CF1-939D-AFF6CB1743A2}" destId="{1C9F822F-9803-440F-AA64-B52B4E4B570F}" srcOrd="0" destOrd="0" presId="urn:microsoft.com/office/officeart/2005/8/layout/process2"/>
    <dgm:cxn modelId="{3149918D-FE9C-46DC-B4EF-19DEF85DBB02}" type="presOf" srcId="{E856E8AF-5476-46BA-BE0C-D3C948483E43}" destId="{22FCC262-D579-481D-AF07-F70CFB121A5E}" srcOrd="0" destOrd="0" presId="urn:microsoft.com/office/officeart/2005/8/layout/process2"/>
    <dgm:cxn modelId="{93B2C894-FB8C-42A5-AEE6-74BEC0D92420}" type="presOf" srcId="{AE17D6E2-5B02-4EBD-BA31-421914B3CEB1}" destId="{CF89270F-5E74-4A75-9D0A-6CD1F7C17256}" srcOrd="0" destOrd="0" presId="urn:microsoft.com/office/officeart/2005/8/layout/process2"/>
    <dgm:cxn modelId="{29A8C6AB-7371-4540-827F-554D5F4A18DD}" srcId="{7D924D5D-5660-4CF1-939D-AFF6CB1743A2}" destId="{81F60B88-5B3E-4BCB-B2EA-09D6E37B90DB}" srcOrd="0" destOrd="0" parTransId="{5BB1D29C-7EEE-4974-BFAC-90F918D45C1B}" sibTransId="{3CC5B628-C8E5-4972-9515-80C65B07BFEC}"/>
    <dgm:cxn modelId="{492477B6-1AFB-4F01-BF32-17640866A84A}" type="presOf" srcId="{AD8A9BAA-077D-4E11-B8E9-405885351128}" destId="{6D0E145A-A4C4-4E4A-90FA-DB1830F4A5C8}" srcOrd="0" destOrd="0" presId="urn:microsoft.com/office/officeart/2005/8/layout/process2"/>
    <dgm:cxn modelId="{C6B542BD-0713-4719-A96E-E91DB3DEA8E7}" type="presOf" srcId="{3CC5B628-C8E5-4972-9515-80C65B07BFEC}" destId="{FD54C7E6-E1DC-436B-A54D-DDF36926E262}" srcOrd="0" destOrd="0" presId="urn:microsoft.com/office/officeart/2005/8/layout/process2"/>
    <dgm:cxn modelId="{01DE12D8-60A3-4AA3-A5B7-F91939D025E5}" type="presOf" srcId="{81F60B88-5B3E-4BCB-B2EA-09D6E37B90DB}" destId="{6A2F4BE6-E369-4E93-9ECB-5E06EA998714}" srcOrd="0" destOrd="0" presId="urn:microsoft.com/office/officeart/2005/8/layout/process2"/>
    <dgm:cxn modelId="{288DC1FD-C1AA-47B1-AE21-B64B11BDBF4D}" type="presOf" srcId="{3CC5B628-C8E5-4972-9515-80C65B07BFEC}" destId="{DDCAEF7B-C1F2-4D4C-88E0-3919C1D8895C}" srcOrd="1" destOrd="0" presId="urn:microsoft.com/office/officeart/2005/8/layout/process2"/>
    <dgm:cxn modelId="{4E501393-AD37-45D5-A64A-B099E55ED642}" type="presParOf" srcId="{1C9F822F-9803-440F-AA64-B52B4E4B570F}" destId="{6A2F4BE6-E369-4E93-9ECB-5E06EA998714}" srcOrd="0" destOrd="0" presId="urn:microsoft.com/office/officeart/2005/8/layout/process2"/>
    <dgm:cxn modelId="{4A34E43B-C6DE-4A42-A99A-E82E54346A00}" type="presParOf" srcId="{1C9F822F-9803-440F-AA64-B52B4E4B570F}" destId="{FD54C7E6-E1DC-436B-A54D-DDF36926E262}" srcOrd="1" destOrd="0" presId="urn:microsoft.com/office/officeart/2005/8/layout/process2"/>
    <dgm:cxn modelId="{BC3CD8F9-C7CD-49AB-827E-A254FCED58B5}" type="presParOf" srcId="{FD54C7E6-E1DC-436B-A54D-DDF36926E262}" destId="{DDCAEF7B-C1F2-4D4C-88E0-3919C1D8895C}" srcOrd="0" destOrd="0" presId="urn:microsoft.com/office/officeart/2005/8/layout/process2"/>
    <dgm:cxn modelId="{D874A5B8-9840-4A88-94F5-AFE4A01E492C}" type="presParOf" srcId="{1C9F822F-9803-440F-AA64-B52B4E4B570F}" destId="{6D0E145A-A4C4-4E4A-90FA-DB1830F4A5C8}" srcOrd="2" destOrd="0" presId="urn:microsoft.com/office/officeart/2005/8/layout/process2"/>
    <dgm:cxn modelId="{17C3EAAA-BA70-4EF4-B132-B5B8788131F3}" type="presParOf" srcId="{1C9F822F-9803-440F-AA64-B52B4E4B570F}" destId="{CF89270F-5E74-4A75-9D0A-6CD1F7C17256}" srcOrd="3" destOrd="0" presId="urn:microsoft.com/office/officeart/2005/8/layout/process2"/>
    <dgm:cxn modelId="{9015FBD5-1E3B-4C2B-A727-A058FE3B2652}" type="presParOf" srcId="{CF89270F-5E74-4A75-9D0A-6CD1F7C17256}" destId="{668A6F00-DE3B-40E2-9566-238205BDAF39}" srcOrd="0" destOrd="0" presId="urn:microsoft.com/office/officeart/2005/8/layout/process2"/>
    <dgm:cxn modelId="{49A593F7-AC39-4924-A3A4-7B9F530E22EE}" type="presParOf" srcId="{1C9F822F-9803-440F-AA64-B52B4E4B570F}" destId="{22FCC262-D579-481D-AF07-F70CFB121A5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D924D5D-5660-4CF1-939D-AFF6CB1743A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1F60B88-5B3E-4BCB-B2EA-09D6E37B90DB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모델을 학습한다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5BB1D29C-7EEE-4974-BFAC-90F918D45C1B}" type="parTrans" cxnId="{29A8C6AB-7371-4540-827F-554D5F4A18DD}">
      <dgm:prSet/>
      <dgm:spPr/>
      <dgm:t>
        <a:bodyPr/>
        <a:lstStyle/>
        <a:p>
          <a:pPr latinLnBrk="1"/>
          <a:endParaRPr lang="ko-KR" altLang="en-US" sz="1600"/>
        </a:p>
      </dgm:t>
    </dgm:pt>
    <dgm:pt modelId="{3CC5B628-C8E5-4972-9515-80C65B07BFEC}" type="sibTrans" cxnId="{29A8C6AB-7371-4540-827F-554D5F4A18DD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AD8A9BAA-077D-4E11-B8E9-405885351128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정확도 구하기</a:t>
          </a:r>
        </a:p>
      </dgm:t>
    </dgm:pt>
    <dgm:pt modelId="{FE63E323-AF65-4447-A835-F4B6A285E55A}" type="parTrans" cxnId="{94AE0C33-00AF-4B3B-B85E-1F8E5615F10D}">
      <dgm:prSet/>
      <dgm:spPr/>
      <dgm:t>
        <a:bodyPr/>
        <a:lstStyle/>
        <a:p>
          <a:pPr latinLnBrk="1"/>
          <a:endParaRPr lang="ko-KR" altLang="en-US" sz="1600"/>
        </a:p>
      </dgm:t>
    </dgm:pt>
    <dgm:pt modelId="{AE17D6E2-5B02-4EBD-BA31-421914B3CEB1}" type="sibTrans" cxnId="{94AE0C33-00AF-4B3B-B85E-1F8E5615F10D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E856E8AF-5476-46BA-BE0C-D3C948483E43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학습한 모델을 </a:t>
          </a:r>
          <a:endParaRPr lang="en-US" altLang="ko-KR" sz="1600" dirty="0"/>
        </a:p>
        <a:p>
          <a:pPr latinLnBrk="1"/>
          <a:r>
            <a:rPr lang="ko-KR" altLang="en-US" sz="1600" dirty="0"/>
            <a:t>그래프로 출력</a:t>
          </a:r>
        </a:p>
      </dgm:t>
    </dgm:pt>
    <dgm:pt modelId="{D6623440-84BC-4649-AB4B-9EC934717EFA}" type="parTrans" cxnId="{AFE69302-7DA7-49F8-BD99-D34BA0387C35}">
      <dgm:prSet/>
      <dgm:spPr/>
      <dgm:t>
        <a:bodyPr/>
        <a:lstStyle/>
        <a:p>
          <a:pPr latinLnBrk="1"/>
          <a:endParaRPr lang="ko-KR" altLang="en-US" sz="1600"/>
        </a:p>
      </dgm:t>
    </dgm:pt>
    <dgm:pt modelId="{E955EF58-EC19-4AA4-B577-69CF295158F9}" type="sibTrans" cxnId="{AFE69302-7DA7-49F8-BD99-D34BA0387C35}">
      <dgm:prSet/>
      <dgm:spPr/>
      <dgm:t>
        <a:bodyPr/>
        <a:lstStyle/>
        <a:p>
          <a:pPr latinLnBrk="1"/>
          <a:endParaRPr lang="ko-KR" altLang="en-US" sz="1600"/>
        </a:p>
      </dgm:t>
    </dgm:pt>
    <dgm:pt modelId="{1C9F822F-9803-440F-AA64-B52B4E4B570F}" type="pres">
      <dgm:prSet presAssocID="{7D924D5D-5660-4CF1-939D-AFF6CB1743A2}" presName="linearFlow" presStyleCnt="0">
        <dgm:presLayoutVars>
          <dgm:resizeHandles val="exact"/>
        </dgm:presLayoutVars>
      </dgm:prSet>
      <dgm:spPr/>
    </dgm:pt>
    <dgm:pt modelId="{6A2F4BE6-E369-4E93-9ECB-5E06EA998714}" type="pres">
      <dgm:prSet presAssocID="{81F60B88-5B3E-4BCB-B2EA-09D6E37B90DB}" presName="node" presStyleLbl="node1" presStyleIdx="0" presStyleCnt="3">
        <dgm:presLayoutVars>
          <dgm:bulletEnabled val="1"/>
        </dgm:presLayoutVars>
      </dgm:prSet>
      <dgm:spPr/>
    </dgm:pt>
    <dgm:pt modelId="{FD54C7E6-E1DC-436B-A54D-DDF36926E262}" type="pres">
      <dgm:prSet presAssocID="{3CC5B628-C8E5-4972-9515-80C65B07BFEC}" presName="sibTrans" presStyleLbl="sibTrans2D1" presStyleIdx="0" presStyleCnt="2"/>
      <dgm:spPr/>
    </dgm:pt>
    <dgm:pt modelId="{DDCAEF7B-C1F2-4D4C-88E0-3919C1D8895C}" type="pres">
      <dgm:prSet presAssocID="{3CC5B628-C8E5-4972-9515-80C65B07BFEC}" presName="connectorText" presStyleLbl="sibTrans2D1" presStyleIdx="0" presStyleCnt="2"/>
      <dgm:spPr/>
    </dgm:pt>
    <dgm:pt modelId="{6D0E145A-A4C4-4E4A-90FA-DB1830F4A5C8}" type="pres">
      <dgm:prSet presAssocID="{AD8A9BAA-077D-4E11-B8E9-405885351128}" presName="node" presStyleLbl="node1" presStyleIdx="1" presStyleCnt="3">
        <dgm:presLayoutVars>
          <dgm:bulletEnabled val="1"/>
        </dgm:presLayoutVars>
      </dgm:prSet>
      <dgm:spPr/>
    </dgm:pt>
    <dgm:pt modelId="{CF89270F-5E74-4A75-9D0A-6CD1F7C17256}" type="pres">
      <dgm:prSet presAssocID="{AE17D6E2-5B02-4EBD-BA31-421914B3CEB1}" presName="sibTrans" presStyleLbl="sibTrans2D1" presStyleIdx="1" presStyleCnt="2"/>
      <dgm:spPr/>
    </dgm:pt>
    <dgm:pt modelId="{668A6F00-DE3B-40E2-9566-238205BDAF39}" type="pres">
      <dgm:prSet presAssocID="{AE17D6E2-5B02-4EBD-BA31-421914B3CEB1}" presName="connectorText" presStyleLbl="sibTrans2D1" presStyleIdx="1" presStyleCnt="2"/>
      <dgm:spPr/>
    </dgm:pt>
    <dgm:pt modelId="{22FCC262-D579-481D-AF07-F70CFB121A5E}" type="pres">
      <dgm:prSet presAssocID="{E856E8AF-5476-46BA-BE0C-D3C948483E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FE69302-7DA7-49F8-BD99-D34BA0387C35}" srcId="{7D924D5D-5660-4CF1-939D-AFF6CB1743A2}" destId="{E856E8AF-5476-46BA-BE0C-D3C948483E43}" srcOrd="2" destOrd="0" parTransId="{D6623440-84BC-4649-AB4B-9EC934717EFA}" sibTransId="{E955EF58-EC19-4AA4-B577-69CF295158F9}"/>
    <dgm:cxn modelId="{94AE0C33-00AF-4B3B-B85E-1F8E5615F10D}" srcId="{7D924D5D-5660-4CF1-939D-AFF6CB1743A2}" destId="{AD8A9BAA-077D-4E11-B8E9-405885351128}" srcOrd="1" destOrd="0" parTransId="{FE63E323-AF65-4447-A835-F4B6A285E55A}" sibTransId="{AE17D6E2-5B02-4EBD-BA31-421914B3CEB1}"/>
    <dgm:cxn modelId="{5923885A-7000-485D-8617-F5BE2F299F1E}" type="presOf" srcId="{AE17D6E2-5B02-4EBD-BA31-421914B3CEB1}" destId="{668A6F00-DE3B-40E2-9566-238205BDAF39}" srcOrd="1" destOrd="0" presId="urn:microsoft.com/office/officeart/2005/8/layout/process2"/>
    <dgm:cxn modelId="{AC1BC05A-D9D3-4F92-A94B-4669ECC875AC}" type="presOf" srcId="{7D924D5D-5660-4CF1-939D-AFF6CB1743A2}" destId="{1C9F822F-9803-440F-AA64-B52B4E4B570F}" srcOrd="0" destOrd="0" presId="urn:microsoft.com/office/officeart/2005/8/layout/process2"/>
    <dgm:cxn modelId="{3149918D-FE9C-46DC-B4EF-19DEF85DBB02}" type="presOf" srcId="{E856E8AF-5476-46BA-BE0C-D3C948483E43}" destId="{22FCC262-D579-481D-AF07-F70CFB121A5E}" srcOrd="0" destOrd="0" presId="urn:microsoft.com/office/officeart/2005/8/layout/process2"/>
    <dgm:cxn modelId="{93B2C894-FB8C-42A5-AEE6-74BEC0D92420}" type="presOf" srcId="{AE17D6E2-5B02-4EBD-BA31-421914B3CEB1}" destId="{CF89270F-5E74-4A75-9D0A-6CD1F7C17256}" srcOrd="0" destOrd="0" presId="urn:microsoft.com/office/officeart/2005/8/layout/process2"/>
    <dgm:cxn modelId="{29A8C6AB-7371-4540-827F-554D5F4A18DD}" srcId="{7D924D5D-5660-4CF1-939D-AFF6CB1743A2}" destId="{81F60B88-5B3E-4BCB-B2EA-09D6E37B90DB}" srcOrd="0" destOrd="0" parTransId="{5BB1D29C-7EEE-4974-BFAC-90F918D45C1B}" sibTransId="{3CC5B628-C8E5-4972-9515-80C65B07BFEC}"/>
    <dgm:cxn modelId="{492477B6-1AFB-4F01-BF32-17640866A84A}" type="presOf" srcId="{AD8A9BAA-077D-4E11-B8E9-405885351128}" destId="{6D0E145A-A4C4-4E4A-90FA-DB1830F4A5C8}" srcOrd="0" destOrd="0" presId="urn:microsoft.com/office/officeart/2005/8/layout/process2"/>
    <dgm:cxn modelId="{C6B542BD-0713-4719-A96E-E91DB3DEA8E7}" type="presOf" srcId="{3CC5B628-C8E5-4972-9515-80C65B07BFEC}" destId="{FD54C7E6-E1DC-436B-A54D-DDF36926E262}" srcOrd="0" destOrd="0" presId="urn:microsoft.com/office/officeart/2005/8/layout/process2"/>
    <dgm:cxn modelId="{01DE12D8-60A3-4AA3-A5B7-F91939D025E5}" type="presOf" srcId="{81F60B88-5B3E-4BCB-B2EA-09D6E37B90DB}" destId="{6A2F4BE6-E369-4E93-9ECB-5E06EA998714}" srcOrd="0" destOrd="0" presId="urn:microsoft.com/office/officeart/2005/8/layout/process2"/>
    <dgm:cxn modelId="{288DC1FD-C1AA-47B1-AE21-B64B11BDBF4D}" type="presOf" srcId="{3CC5B628-C8E5-4972-9515-80C65B07BFEC}" destId="{DDCAEF7B-C1F2-4D4C-88E0-3919C1D8895C}" srcOrd="1" destOrd="0" presId="urn:microsoft.com/office/officeart/2005/8/layout/process2"/>
    <dgm:cxn modelId="{4E501393-AD37-45D5-A64A-B099E55ED642}" type="presParOf" srcId="{1C9F822F-9803-440F-AA64-B52B4E4B570F}" destId="{6A2F4BE6-E369-4E93-9ECB-5E06EA998714}" srcOrd="0" destOrd="0" presId="urn:microsoft.com/office/officeart/2005/8/layout/process2"/>
    <dgm:cxn modelId="{4A34E43B-C6DE-4A42-A99A-E82E54346A00}" type="presParOf" srcId="{1C9F822F-9803-440F-AA64-B52B4E4B570F}" destId="{FD54C7E6-E1DC-436B-A54D-DDF36926E262}" srcOrd="1" destOrd="0" presId="urn:microsoft.com/office/officeart/2005/8/layout/process2"/>
    <dgm:cxn modelId="{BC3CD8F9-C7CD-49AB-827E-A254FCED58B5}" type="presParOf" srcId="{FD54C7E6-E1DC-436B-A54D-DDF36926E262}" destId="{DDCAEF7B-C1F2-4D4C-88E0-3919C1D8895C}" srcOrd="0" destOrd="0" presId="urn:microsoft.com/office/officeart/2005/8/layout/process2"/>
    <dgm:cxn modelId="{D874A5B8-9840-4A88-94F5-AFE4A01E492C}" type="presParOf" srcId="{1C9F822F-9803-440F-AA64-B52B4E4B570F}" destId="{6D0E145A-A4C4-4E4A-90FA-DB1830F4A5C8}" srcOrd="2" destOrd="0" presId="urn:microsoft.com/office/officeart/2005/8/layout/process2"/>
    <dgm:cxn modelId="{17C3EAAA-BA70-4EF4-B132-B5B8788131F3}" type="presParOf" srcId="{1C9F822F-9803-440F-AA64-B52B4E4B570F}" destId="{CF89270F-5E74-4A75-9D0A-6CD1F7C17256}" srcOrd="3" destOrd="0" presId="urn:microsoft.com/office/officeart/2005/8/layout/process2"/>
    <dgm:cxn modelId="{9015FBD5-1E3B-4C2B-A727-A058FE3B2652}" type="presParOf" srcId="{CF89270F-5E74-4A75-9D0A-6CD1F7C17256}" destId="{668A6F00-DE3B-40E2-9566-238205BDAF39}" srcOrd="0" destOrd="0" presId="urn:microsoft.com/office/officeart/2005/8/layout/process2"/>
    <dgm:cxn modelId="{49A593F7-AC39-4924-A3A4-7B9F530E22EE}" type="presParOf" srcId="{1C9F822F-9803-440F-AA64-B52B4E4B570F}" destId="{22FCC262-D579-481D-AF07-F70CFB121A5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E4E533-8104-4831-843B-B75C6F51224F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A790BAA-0867-491D-8119-833E8F5C3C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IoT</a:t>
          </a:r>
        </a:p>
      </dgm:t>
    </dgm:pt>
    <dgm:pt modelId="{D990E705-C44C-45CA-9E4F-6B344005F15F}" type="parTrans" cxnId="{B2D58D40-8615-4FC5-8E8B-80030526C782}">
      <dgm:prSet/>
      <dgm:spPr/>
      <dgm:t>
        <a:bodyPr/>
        <a:lstStyle/>
        <a:p>
          <a:endParaRPr lang="en-US"/>
        </a:p>
      </dgm:t>
    </dgm:pt>
    <dgm:pt modelId="{058F9F63-1A13-433D-9232-A69794EBA5EB}" type="sibTrans" cxnId="{B2D58D40-8615-4FC5-8E8B-80030526C782}">
      <dgm:prSet/>
      <dgm:spPr/>
      <dgm:t>
        <a:bodyPr/>
        <a:lstStyle/>
        <a:p>
          <a:endParaRPr lang="en-US"/>
        </a:p>
      </dgm:t>
    </dgm:pt>
    <dgm:pt modelId="{81C6EBA2-49C7-447B-BC77-E8F48F0B5A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</a:t>
          </a:r>
        </a:p>
      </dgm:t>
    </dgm:pt>
    <dgm:pt modelId="{BB80CCE8-B548-4DEE-B759-B278DAEFAD7B}" type="parTrans" cxnId="{2B8DCE7A-07F2-4DB9-B48F-57DBDFC5322A}">
      <dgm:prSet/>
      <dgm:spPr/>
      <dgm:t>
        <a:bodyPr/>
        <a:lstStyle/>
        <a:p>
          <a:endParaRPr lang="en-US"/>
        </a:p>
      </dgm:t>
    </dgm:pt>
    <dgm:pt modelId="{B38C8E0D-7371-46DA-B1BC-561CDAF08B1D}" type="sibTrans" cxnId="{2B8DCE7A-07F2-4DB9-B48F-57DBDFC5322A}">
      <dgm:prSet/>
      <dgm:spPr/>
      <dgm:t>
        <a:bodyPr/>
        <a:lstStyle/>
        <a:p>
          <a:endParaRPr lang="en-US"/>
        </a:p>
      </dgm:t>
    </dgm:pt>
    <dgm:pt modelId="{A9D249C5-6D12-4F81-B729-AC0E49FB5A77}" type="pres">
      <dgm:prSet presAssocID="{9FE4E533-8104-4831-843B-B75C6F51224F}" presName="root" presStyleCnt="0">
        <dgm:presLayoutVars>
          <dgm:dir/>
          <dgm:resizeHandles val="exact"/>
        </dgm:presLayoutVars>
      </dgm:prSet>
      <dgm:spPr/>
    </dgm:pt>
    <dgm:pt modelId="{51891871-458F-49C1-BCA9-C9E0B8C3E728}" type="pres">
      <dgm:prSet presAssocID="{5A790BAA-0867-491D-8119-833E8F5C3C68}" presName="compNode" presStyleCnt="0"/>
      <dgm:spPr/>
    </dgm:pt>
    <dgm:pt modelId="{143724D5-2DA2-4D11-89F5-C2BF040DBB5E}" type="pres">
      <dgm:prSet presAssocID="{5A790BAA-0867-491D-8119-833E8F5C3C68}" presName="iconRect" presStyleLbl="node1" presStyleIdx="0" presStyleCnt="2" custLinFactNeighborX="-916" custLinFactNeighborY="2119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31A4257-0E98-460C-AC0F-09A0322AC242}" type="pres">
      <dgm:prSet presAssocID="{5A790BAA-0867-491D-8119-833E8F5C3C68}" presName="spaceRect" presStyleCnt="0"/>
      <dgm:spPr/>
    </dgm:pt>
    <dgm:pt modelId="{5DDBCCAE-A803-40C3-AC86-666584D62F23}" type="pres">
      <dgm:prSet presAssocID="{5A790BAA-0867-491D-8119-833E8F5C3C68}" presName="textRect" presStyleLbl="revTx" presStyleIdx="0" presStyleCnt="2">
        <dgm:presLayoutVars>
          <dgm:chMax val="1"/>
          <dgm:chPref val="1"/>
        </dgm:presLayoutVars>
      </dgm:prSet>
      <dgm:spPr/>
    </dgm:pt>
    <dgm:pt modelId="{44BA67CC-6928-4A9F-BC2E-B41812B977A1}" type="pres">
      <dgm:prSet presAssocID="{058F9F63-1A13-433D-9232-A69794EBA5EB}" presName="sibTrans" presStyleCnt="0"/>
      <dgm:spPr/>
    </dgm:pt>
    <dgm:pt modelId="{82050FFB-E80F-4169-A1DC-B3214C1AE6A9}" type="pres">
      <dgm:prSet presAssocID="{81C6EBA2-49C7-447B-BC77-E8F48F0B5ACD}" presName="compNode" presStyleCnt="0"/>
      <dgm:spPr/>
    </dgm:pt>
    <dgm:pt modelId="{502DD466-E96D-4995-A262-A382A8ACE19C}" type="pres">
      <dgm:prSet presAssocID="{81C6EBA2-49C7-447B-BC77-E8F48F0B5ACD}" presName="iconRect" presStyleLbl="node1" presStyleIdx="1" presStyleCnt="2" custLinFactNeighborX="-916" custLinFactNeighborY="21194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인공 지능 윤곽선"/>
        </a:ext>
      </dgm:extLst>
    </dgm:pt>
    <dgm:pt modelId="{7FD9A55A-BDC1-4454-91E5-989E8B518541}" type="pres">
      <dgm:prSet presAssocID="{81C6EBA2-49C7-447B-BC77-E8F48F0B5ACD}" presName="spaceRect" presStyleCnt="0"/>
      <dgm:spPr/>
    </dgm:pt>
    <dgm:pt modelId="{FF77E0EF-6E61-4CB7-B114-DE82C32358D3}" type="pres">
      <dgm:prSet presAssocID="{81C6EBA2-49C7-447B-BC77-E8F48F0B5AC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2D58D40-8615-4FC5-8E8B-80030526C782}" srcId="{9FE4E533-8104-4831-843B-B75C6F51224F}" destId="{5A790BAA-0867-491D-8119-833E8F5C3C68}" srcOrd="0" destOrd="0" parTransId="{D990E705-C44C-45CA-9E4F-6B344005F15F}" sibTransId="{058F9F63-1A13-433D-9232-A69794EBA5EB}"/>
    <dgm:cxn modelId="{6C9AA840-BAB2-4C8F-8479-4FC451450986}" type="presOf" srcId="{5A790BAA-0867-491D-8119-833E8F5C3C68}" destId="{5DDBCCAE-A803-40C3-AC86-666584D62F23}" srcOrd="0" destOrd="0" presId="urn:microsoft.com/office/officeart/2018/2/layout/IconLabelList"/>
    <dgm:cxn modelId="{2B8DCE7A-07F2-4DB9-B48F-57DBDFC5322A}" srcId="{9FE4E533-8104-4831-843B-B75C6F51224F}" destId="{81C6EBA2-49C7-447B-BC77-E8F48F0B5ACD}" srcOrd="1" destOrd="0" parTransId="{BB80CCE8-B548-4DEE-B759-B278DAEFAD7B}" sibTransId="{B38C8E0D-7371-46DA-B1BC-561CDAF08B1D}"/>
    <dgm:cxn modelId="{C5F8F08C-402B-43A3-A745-7D80B9ECCB59}" type="presOf" srcId="{9FE4E533-8104-4831-843B-B75C6F51224F}" destId="{A9D249C5-6D12-4F81-B729-AC0E49FB5A77}" srcOrd="0" destOrd="0" presId="urn:microsoft.com/office/officeart/2018/2/layout/IconLabelList"/>
    <dgm:cxn modelId="{8D3E42B9-73D2-45F9-82A5-2D3F315DC5F4}" type="presOf" srcId="{81C6EBA2-49C7-447B-BC77-E8F48F0B5ACD}" destId="{FF77E0EF-6E61-4CB7-B114-DE82C32358D3}" srcOrd="0" destOrd="0" presId="urn:microsoft.com/office/officeart/2018/2/layout/IconLabelList"/>
    <dgm:cxn modelId="{FCE9D13C-37F0-4BD7-AF07-381A8A8F35DB}" type="presParOf" srcId="{A9D249C5-6D12-4F81-B729-AC0E49FB5A77}" destId="{51891871-458F-49C1-BCA9-C9E0B8C3E728}" srcOrd="0" destOrd="0" presId="urn:microsoft.com/office/officeart/2018/2/layout/IconLabelList"/>
    <dgm:cxn modelId="{15DB20B2-CFDD-4381-860D-71C9E26053EE}" type="presParOf" srcId="{51891871-458F-49C1-BCA9-C9E0B8C3E728}" destId="{143724D5-2DA2-4D11-89F5-C2BF040DBB5E}" srcOrd="0" destOrd="0" presId="urn:microsoft.com/office/officeart/2018/2/layout/IconLabelList"/>
    <dgm:cxn modelId="{261F2501-C858-41B2-B3D2-A995873ADBC3}" type="presParOf" srcId="{51891871-458F-49C1-BCA9-C9E0B8C3E728}" destId="{E31A4257-0E98-460C-AC0F-09A0322AC242}" srcOrd="1" destOrd="0" presId="urn:microsoft.com/office/officeart/2018/2/layout/IconLabelList"/>
    <dgm:cxn modelId="{B5730050-0C68-4A77-B81E-8FC86ED2BADD}" type="presParOf" srcId="{51891871-458F-49C1-BCA9-C9E0B8C3E728}" destId="{5DDBCCAE-A803-40C3-AC86-666584D62F23}" srcOrd="2" destOrd="0" presId="urn:microsoft.com/office/officeart/2018/2/layout/IconLabelList"/>
    <dgm:cxn modelId="{E5E98F16-4034-474B-812F-365A2867F09C}" type="presParOf" srcId="{A9D249C5-6D12-4F81-B729-AC0E49FB5A77}" destId="{44BA67CC-6928-4A9F-BC2E-B41812B977A1}" srcOrd="1" destOrd="0" presId="urn:microsoft.com/office/officeart/2018/2/layout/IconLabelList"/>
    <dgm:cxn modelId="{43D2760B-DA03-4951-ACB5-E09F0F38C0D5}" type="presParOf" srcId="{A9D249C5-6D12-4F81-B729-AC0E49FB5A77}" destId="{82050FFB-E80F-4169-A1DC-B3214C1AE6A9}" srcOrd="2" destOrd="0" presId="urn:microsoft.com/office/officeart/2018/2/layout/IconLabelList"/>
    <dgm:cxn modelId="{FB1D69AC-FE73-45E7-B8CB-9397842149AE}" type="presParOf" srcId="{82050FFB-E80F-4169-A1DC-B3214C1AE6A9}" destId="{502DD466-E96D-4995-A262-A382A8ACE19C}" srcOrd="0" destOrd="0" presId="urn:microsoft.com/office/officeart/2018/2/layout/IconLabelList"/>
    <dgm:cxn modelId="{4D75394A-64EB-48E9-808A-6647B11C0CCF}" type="presParOf" srcId="{82050FFB-E80F-4169-A1DC-B3214C1AE6A9}" destId="{7FD9A55A-BDC1-4454-91E5-989E8B518541}" srcOrd="1" destOrd="0" presId="urn:microsoft.com/office/officeart/2018/2/layout/IconLabelList"/>
    <dgm:cxn modelId="{94898346-8713-479A-AB68-151A87976D4A}" type="presParOf" srcId="{82050FFB-E80F-4169-A1DC-B3214C1AE6A9}" destId="{FF77E0EF-6E61-4CB7-B114-DE82C32358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41CB55-BA9B-443A-B996-A65973727BA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CE900-4C39-455B-9565-A428CE3133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+mn-ea"/>
              <a:ea typeface="+mn-ea"/>
            </a:rPr>
            <a:t>IoT</a:t>
          </a:r>
          <a:r>
            <a:rPr lang="ko-KR" altLang="en-US" dirty="0">
              <a:latin typeface="+mn-ea"/>
              <a:ea typeface="+mn-ea"/>
            </a:rPr>
            <a:t>를 위한 저전력 프로토콜</a:t>
          </a:r>
          <a:endParaRPr lang="en-US" dirty="0">
            <a:latin typeface="+mn-ea"/>
            <a:ea typeface="+mn-ea"/>
          </a:endParaRPr>
        </a:p>
      </dgm:t>
    </dgm:pt>
    <dgm:pt modelId="{5B8AE770-4C99-461C-ADEE-103708301F20}" type="parTrans" cxnId="{043FF39C-ED92-48E2-BCDA-532B9787B971}">
      <dgm:prSet/>
      <dgm:spPr/>
      <dgm:t>
        <a:bodyPr/>
        <a:lstStyle/>
        <a:p>
          <a:endParaRPr lang="en-US"/>
        </a:p>
      </dgm:t>
    </dgm:pt>
    <dgm:pt modelId="{7F3B0D62-D022-4A9B-845A-052A32A1413C}" type="sibTrans" cxnId="{043FF39C-ED92-48E2-BCDA-532B9787B971}">
      <dgm:prSet/>
      <dgm:spPr/>
      <dgm:t>
        <a:bodyPr/>
        <a:lstStyle/>
        <a:p>
          <a:endParaRPr lang="en-US"/>
        </a:p>
      </dgm:t>
    </dgm:pt>
    <dgm:pt modelId="{6B5DFEA9-DDB7-415F-89E7-3B79B3874FAF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altLang="en-US" b="0" i="0" dirty="0"/>
            <a:t>무선 네트워크를 이용한 임베디드 기기들의 통신</a:t>
          </a:r>
          <a:endParaRPr lang="en-US" dirty="0"/>
        </a:p>
      </dgm:t>
    </dgm:pt>
    <dgm:pt modelId="{376F2AD7-B5D6-4D0F-B1B4-B30A70819824}" type="parTrans" cxnId="{B636763E-3312-49B9-ADF0-304AC35BA4E6}">
      <dgm:prSet/>
      <dgm:spPr/>
      <dgm:t>
        <a:bodyPr/>
        <a:lstStyle/>
        <a:p>
          <a:endParaRPr lang="en-US"/>
        </a:p>
      </dgm:t>
    </dgm:pt>
    <dgm:pt modelId="{A8FD5CEC-E076-4017-B1E3-7BD97D1BBB6F}" type="sibTrans" cxnId="{B636763E-3312-49B9-ADF0-304AC35BA4E6}">
      <dgm:prSet/>
      <dgm:spPr/>
      <dgm:t>
        <a:bodyPr/>
        <a:lstStyle/>
        <a:p>
          <a:endParaRPr lang="en-US"/>
        </a:p>
      </dgm:t>
    </dgm:pt>
    <dgm:pt modelId="{B31A4576-DB47-4A78-BD9B-BCC4D39AA8DC}" type="pres">
      <dgm:prSet presAssocID="{5441CB55-BA9B-443A-B996-A65973727BAE}" presName="root" presStyleCnt="0">
        <dgm:presLayoutVars>
          <dgm:dir/>
          <dgm:resizeHandles val="exact"/>
        </dgm:presLayoutVars>
      </dgm:prSet>
      <dgm:spPr/>
    </dgm:pt>
    <dgm:pt modelId="{549DBBEB-74B3-4FBF-AE27-3D4D6B536DE1}" type="pres">
      <dgm:prSet presAssocID="{1ACCE900-4C39-455B-9565-A428CE3133F3}" presName="compNode" presStyleCnt="0"/>
      <dgm:spPr/>
    </dgm:pt>
    <dgm:pt modelId="{BA6F811E-91A3-462B-9D34-4206FB5B96C4}" type="pres">
      <dgm:prSet presAssocID="{1ACCE900-4C39-455B-9565-A428CE3133F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제곱 윤곽선"/>
        </a:ext>
      </dgm:extLst>
    </dgm:pt>
    <dgm:pt modelId="{52DA95BB-2840-4E4E-871B-47FB5BB9D3F9}" type="pres">
      <dgm:prSet presAssocID="{1ACCE900-4C39-455B-9565-A428CE3133F3}" presName="spaceRect" presStyleCnt="0"/>
      <dgm:spPr/>
    </dgm:pt>
    <dgm:pt modelId="{CCF9743D-586A-47DE-9186-CBB0CE494E60}" type="pres">
      <dgm:prSet presAssocID="{1ACCE900-4C39-455B-9565-A428CE3133F3}" presName="textRect" presStyleLbl="revTx" presStyleIdx="0" presStyleCnt="2">
        <dgm:presLayoutVars>
          <dgm:chMax val="1"/>
          <dgm:chPref val="1"/>
        </dgm:presLayoutVars>
      </dgm:prSet>
      <dgm:spPr/>
    </dgm:pt>
    <dgm:pt modelId="{EF781FC3-E671-440C-AA1B-75CCFC94E3D8}" type="pres">
      <dgm:prSet presAssocID="{7F3B0D62-D022-4A9B-845A-052A32A1413C}" presName="sibTrans" presStyleCnt="0"/>
      <dgm:spPr/>
    </dgm:pt>
    <dgm:pt modelId="{2C3A9172-0BCC-40F6-A65D-F109E713EEAC}" type="pres">
      <dgm:prSet presAssocID="{6B5DFEA9-DDB7-415F-89E7-3B79B3874FAF}" presName="compNode" presStyleCnt="0"/>
      <dgm:spPr/>
    </dgm:pt>
    <dgm:pt modelId="{20190220-B422-4C08-AD5E-C18CF2FE5BC7}" type="pres">
      <dgm:prSet presAssocID="{6B5DFEA9-DDB7-415F-89E7-3B79B3874F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Fi 윤곽선"/>
        </a:ext>
      </dgm:extLst>
    </dgm:pt>
    <dgm:pt modelId="{91DFC423-319E-406F-A027-6B7E83E94A35}" type="pres">
      <dgm:prSet presAssocID="{6B5DFEA9-DDB7-415F-89E7-3B79B3874FAF}" presName="spaceRect" presStyleCnt="0"/>
      <dgm:spPr/>
    </dgm:pt>
    <dgm:pt modelId="{8C6DA9B8-5F63-42C5-9805-AC7C1157A621}" type="pres">
      <dgm:prSet presAssocID="{6B5DFEA9-DDB7-415F-89E7-3B79B3874FA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808DD2F-3E29-4F43-B2D9-2E3539F76F30}" type="presOf" srcId="{5441CB55-BA9B-443A-B996-A65973727BAE}" destId="{B31A4576-DB47-4A78-BD9B-BCC4D39AA8DC}" srcOrd="0" destOrd="0" presId="urn:microsoft.com/office/officeart/2018/2/layout/IconLabelList"/>
    <dgm:cxn modelId="{B636763E-3312-49B9-ADF0-304AC35BA4E6}" srcId="{5441CB55-BA9B-443A-B996-A65973727BAE}" destId="{6B5DFEA9-DDB7-415F-89E7-3B79B3874FAF}" srcOrd="1" destOrd="0" parTransId="{376F2AD7-B5D6-4D0F-B1B4-B30A70819824}" sibTransId="{A8FD5CEC-E076-4017-B1E3-7BD97D1BBB6F}"/>
    <dgm:cxn modelId="{F5C20B7E-D943-4912-9B93-959FFCFC1711}" type="presOf" srcId="{6B5DFEA9-DDB7-415F-89E7-3B79B3874FAF}" destId="{8C6DA9B8-5F63-42C5-9805-AC7C1157A621}" srcOrd="0" destOrd="0" presId="urn:microsoft.com/office/officeart/2018/2/layout/IconLabelList"/>
    <dgm:cxn modelId="{ED2BD596-77F6-4367-9E30-A815B062A6E3}" type="presOf" srcId="{1ACCE900-4C39-455B-9565-A428CE3133F3}" destId="{CCF9743D-586A-47DE-9186-CBB0CE494E60}" srcOrd="0" destOrd="0" presId="urn:microsoft.com/office/officeart/2018/2/layout/IconLabelList"/>
    <dgm:cxn modelId="{043FF39C-ED92-48E2-BCDA-532B9787B971}" srcId="{5441CB55-BA9B-443A-B996-A65973727BAE}" destId="{1ACCE900-4C39-455B-9565-A428CE3133F3}" srcOrd="0" destOrd="0" parTransId="{5B8AE770-4C99-461C-ADEE-103708301F20}" sibTransId="{7F3B0D62-D022-4A9B-845A-052A32A1413C}"/>
    <dgm:cxn modelId="{4B0D48EC-7808-45D5-8C3B-117D9AA04FB9}" type="presParOf" srcId="{B31A4576-DB47-4A78-BD9B-BCC4D39AA8DC}" destId="{549DBBEB-74B3-4FBF-AE27-3D4D6B536DE1}" srcOrd="0" destOrd="0" presId="urn:microsoft.com/office/officeart/2018/2/layout/IconLabelList"/>
    <dgm:cxn modelId="{852D118D-7C87-4A34-B53C-2D8AF442ED9B}" type="presParOf" srcId="{549DBBEB-74B3-4FBF-AE27-3D4D6B536DE1}" destId="{BA6F811E-91A3-462B-9D34-4206FB5B96C4}" srcOrd="0" destOrd="0" presId="urn:microsoft.com/office/officeart/2018/2/layout/IconLabelList"/>
    <dgm:cxn modelId="{54260C7D-F7BC-417B-9FA7-5F6B0F42733D}" type="presParOf" srcId="{549DBBEB-74B3-4FBF-AE27-3D4D6B536DE1}" destId="{52DA95BB-2840-4E4E-871B-47FB5BB9D3F9}" srcOrd="1" destOrd="0" presId="urn:microsoft.com/office/officeart/2018/2/layout/IconLabelList"/>
    <dgm:cxn modelId="{9DD8FFB4-459E-4F47-B013-14D9146C18AB}" type="presParOf" srcId="{549DBBEB-74B3-4FBF-AE27-3D4D6B536DE1}" destId="{CCF9743D-586A-47DE-9186-CBB0CE494E60}" srcOrd="2" destOrd="0" presId="urn:microsoft.com/office/officeart/2018/2/layout/IconLabelList"/>
    <dgm:cxn modelId="{C3C8083A-1A5E-489E-AB62-3EC69FC2657E}" type="presParOf" srcId="{B31A4576-DB47-4A78-BD9B-BCC4D39AA8DC}" destId="{EF781FC3-E671-440C-AA1B-75CCFC94E3D8}" srcOrd="1" destOrd="0" presId="urn:microsoft.com/office/officeart/2018/2/layout/IconLabelList"/>
    <dgm:cxn modelId="{3D015060-BB22-4636-B780-0F7C403D7E3C}" type="presParOf" srcId="{B31A4576-DB47-4A78-BD9B-BCC4D39AA8DC}" destId="{2C3A9172-0BCC-40F6-A65D-F109E713EEAC}" srcOrd="2" destOrd="0" presId="urn:microsoft.com/office/officeart/2018/2/layout/IconLabelList"/>
    <dgm:cxn modelId="{A477D7A6-1CF7-4C65-A3E6-DB7A016AE8C7}" type="presParOf" srcId="{2C3A9172-0BCC-40F6-A65D-F109E713EEAC}" destId="{20190220-B422-4C08-AD5E-C18CF2FE5BC7}" srcOrd="0" destOrd="0" presId="urn:microsoft.com/office/officeart/2018/2/layout/IconLabelList"/>
    <dgm:cxn modelId="{B34D84BF-029E-40C1-B6D1-940D3887ADCD}" type="presParOf" srcId="{2C3A9172-0BCC-40F6-A65D-F109E713EEAC}" destId="{91DFC423-319E-406F-A027-6B7E83E94A35}" srcOrd="1" destOrd="0" presId="urn:microsoft.com/office/officeart/2018/2/layout/IconLabelList"/>
    <dgm:cxn modelId="{8EFD0A17-C619-4C9E-9C91-80D0073CCD5E}" type="presParOf" srcId="{2C3A9172-0BCC-40F6-A65D-F109E713EEAC}" destId="{8C6DA9B8-5F63-42C5-9805-AC7C1157A62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74AE1A-D868-4DE7-B07C-D630EFBC2B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ED93DCD-EF8C-4D36-B63E-1534C89B03A6}">
      <dgm:prSet custT="1"/>
      <dgm:spPr/>
      <dgm:t>
        <a:bodyPr/>
        <a:lstStyle/>
        <a:p>
          <a:r>
            <a:rPr lang="ko-KR" altLang="en-US" sz="1800" dirty="0">
              <a:latin typeface="+mn-lt"/>
            </a:rPr>
            <a:t>화재 여부의 판단에 </a:t>
          </a:r>
          <a:endParaRPr lang="en-US" altLang="ko-KR" sz="1800" dirty="0">
            <a:latin typeface="+mn-lt"/>
          </a:endParaRPr>
        </a:p>
        <a:p>
          <a:r>
            <a:rPr lang="ko-KR" altLang="en-US" sz="1800" dirty="0">
              <a:latin typeface="+mn-lt"/>
            </a:rPr>
            <a:t>사용할 센서 선정</a:t>
          </a:r>
          <a:endParaRPr lang="en-US" sz="1800" dirty="0">
            <a:latin typeface="+mn-lt"/>
          </a:endParaRPr>
        </a:p>
      </dgm:t>
    </dgm:pt>
    <dgm:pt modelId="{74967047-A79F-4961-A5D2-22BEA7D0ADAD}" type="parTrans" cxnId="{6109DB46-1341-4744-B1FC-ECCEB131AAE1}">
      <dgm:prSet/>
      <dgm:spPr/>
      <dgm:t>
        <a:bodyPr/>
        <a:lstStyle/>
        <a:p>
          <a:endParaRPr lang="en-US"/>
        </a:p>
      </dgm:t>
    </dgm:pt>
    <dgm:pt modelId="{D7B3A912-DED6-4639-9F93-740360E13C0C}" type="sibTrans" cxnId="{6109DB46-1341-4744-B1FC-ECCEB131AAE1}">
      <dgm:prSet/>
      <dgm:spPr/>
      <dgm:t>
        <a:bodyPr/>
        <a:lstStyle/>
        <a:p>
          <a:endParaRPr lang="en-US"/>
        </a:p>
      </dgm:t>
    </dgm:pt>
    <dgm:pt modelId="{873FC250-99FE-4860-BC5A-ED0B1F2719A4}">
      <dgm:prSet custT="1"/>
      <dgm:spPr/>
      <dgm:t>
        <a:bodyPr/>
        <a:lstStyle/>
        <a:p>
          <a:r>
            <a:rPr lang="ko-KR" altLang="en-US" sz="1800" dirty="0"/>
            <a:t>코드 짜기</a:t>
          </a:r>
          <a:endParaRPr lang="en-US" sz="1800" dirty="0"/>
        </a:p>
      </dgm:t>
    </dgm:pt>
    <dgm:pt modelId="{DF7E6DE8-570A-4CAC-9CA3-155333D1C32A}" type="parTrans" cxnId="{D482CD0F-9F7C-46FB-8345-EC3DE764108A}">
      <dgm:prSet/>
      <dgm:spPr/>
      <dgm:t>
        <a:bodyPr/>
        <a:lstStyle/>
        <a:p>
          <a:endParaRPr lang="en-US"/>
        </a:p>
      </dgm:t>
    </dgm:pt>
    <dgm:pt modelId="{C6F8BCA5-945D-472A-8EF7-9F6AF48FD671}" type="sibTrans" cxnId="{D482CD0F-9F7C-46FB-8345-EC3DE764108A}">
      <dgm:prSet/>
      <dgm:spPr/>
      <dgm:t>
        <a:bodyPr/>
        <a:lstStyle/>
        <a:p>
          <a:endParaRPr lang="en-US"/>
        </a:p>
      </dgm:t>
    </dgm:pt>
    <dgm:pt modelId="{6BE2F7CA-D88A-4BB8-A284-3D85A6F05531}">
      <dgm:prSet custT="1"/>
      <dgm:spPr/>
      <dgm:t>
        <a:bodyPr/>
        <a:lstStyle/>
        <a:p>
          <a:r>
            <a:rPr lang="ko-KR" altLang="en-US" sz="1800" dirty="0"/>
            <a:t>코드 학습</a:t>
          </a:r>
          <a:endParaRPr lang="en-US" sz="1800" dirty="0"/>
        </a:p>
      </dgm:t>
    </dgm:pt>
    <dgm:pt modelId="{EFD39067-1205-4ACD-9C94-5B04DE3338E1}" type="parTrans" cxnId="{D94172E6-B23A-4A52-9372-2691E861DB56}">
      <dgm:prSet/>
      <dgm:spPr/>
      <dgm:t>
        <a:bodyPr/>
        <a:lstStyle/>
        <a:p>
          <a:endParaRPr lang="en-US"/>
        </a:p>
      </dgm:t>
    </dgm:pt>
    <dgm:pt modelId="{D732B01D-28CE-486F-9A84-2863D30FCEEB}" type="sibTrans" cxnId="{D94172E6-B23A-4A52-9372-2691E861DB56}">
      <dgm:prSet/>
      <dgm:spPr/>
      <dgm:t>
        <a:bodyPr/>
        <a:lstStyle/>
        <a:p>
          <a:endParaRPr lang="en-US"/>
        </a:p>
      </dgm:t>
    </dgm:pt>
    <dgm:pt modelId="{98FD1BC1-6D00-4904-8677-2291E5BFA655}" type="pres">
      <dgm:prSet presAssocID="{ED74AE1A-D868-4DE7-B07C-D630EFBC2BBE}" presName="root" presStyleCnt="0">
        <dgm:presLayoutVars>
          <dgm:dir/>
          <dgm:resizeHandles val="exact"/>
        </dgm:presLayoutVars>
      </dgm:prSet>
      <dgm:spPr/>
    </dgm:pt>
    <dgm:pt modelId="{AB804F3F-7BF1-4D29-8B57-0EF8B7135B9E}" type="pres">
      <dgm:prSet presAssocID="{EED93DCD-EF8C-4D36-B63E-1534C89B03A6}" presName="compNode" presStyleCnt="0"/>
      <dgm:spPr/>
    </dgm:pt>
    <dgm:pt modelId="{61AC790F-2C72-4BA6-AD4C-F77189BEDAF1}" type="pres">
      <dgm:prSet presAssocID="{EED93DCD-EF8C-4D36-B63E-1534C89B03A6}" presName="iconRect" presStyleLbl="node1" presStyleIdx="0" presStyleCnt="3" custScaleX="128234" custScaleY="128234" custLinFactNeighborX="0" custLinFactNeighborY="-134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모임 단색으로 채워진"/>
        </a:ext>
      </dgm:extLst>
    </dgm:pt>
    <dgm:pt modelId="{7F805226-1BE2-4A29-A729-A7D5B8549785}" type="pres">
      <dgm:prSet presAssocID="{EED93DCD-EF8C-4D36-B63E-1534C89B03A6}" presName="spaceRect" presStyleCnt="0"/>
      <dgm:spPr/>
    </dgm:pt>
    <dgm:pt modelId="{63A0A026-D078-4329-8FB3-5178CD4890FA}" type="pres">
      <dgm:prSet presAssocID="{EED93DCD-EF8C-4D36-B63E-1534C89B03A6}" presName="textRect" presStyleLbl="revTx" presStyleIdx="0" presStyleCnt="3">
        <dgm:presLayoutVars>
          <dgm:chMax val="1"/>
          <dgm:chPref val="1"/>
        </dgm:presLayoutVars>
      </dgm:prSet>
      <dgm:spPr/>
    </dgm:pt>
    <dgm:pt modelId="{8F740500-C58C-4FB6-85DB-C0FBC2E028B5}" type="pres">
      <dgm:prSet presAssocID="{D7B3A912-DED6-4639-9F93-740360E13C0C}" presName="sibTrans" presStyleCnt="0"/>
      <dgm:spPr/>
    </dgm:pt>
    <dgm:pt modelId="{6145C563-DA9E-4C30-8D9E-FDDBDE444E59}" type="pres">
      <dgm:prSet presAssocID="{873FC250-99FE-4860-BC5A-ED0B1F2719A4}" presName="compNode" presStyleCnt="0"/>
      <dgm:spPr/>
    </dgm:pt>
    <dgm:pt modelId="{3B5D36D2-D996-4EB3-A337-B40C60307FB3}" type="pres">
      <dgm:prSet presAssocID="{873FC250-99FE-4860-BC5A-ED0B1F2719A4}" presName="iconRect" presStyleLbl="node1" presStyleIdx="1" presStyleCnt="3" custScaleX="128234" custScaleY="128234" custLinFactNeighborX="0" custLinFactNeighborY="-1341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확인 표시"/>
        </a:ext>
      </dgm:extLst>
    </dgm:pt>
    <dgm:pt modelId="{512C4BF6-0E25-4247-ABB5-6EBBA0862B9F}" type="pres">
      <dgm:prSet presAssocID="{873FC250-99FE-4860-BC5A-ED0B1F2719A4}" presName="spaceRect" presStyleCnt="0"/>
      <dgm:spPr/>
    </dgm:pt>
    <dgm:pt modelId="{8DA8718C-3C71-437C-9671-C0427BE5A5AA}" type="pres">
      <dgm:prSet presAssocID="{873FC250-99FE-4860-BC5A-ED0B1F2719A4}" presName="textRect" presStyleLbl="revTx" presStyleIdx="1" presStyleCnt="3">
        <dgm:presLayoutVars>
          <dgm:chMax val="1"/>
          <dgm:chPref val="1"/>
        </dgm:presLayoutVars>
      </dgm:prSet>
      <dgm:spPr/>
    </dgm:pt>
    <dgm:pt modelId="{662E0103-23E2-4AE2-A7EC-599442F1E2DC}" type="pres">
      <dgm:prSet presAssocID="{C6F8BCA5-945D-472A-8EF7-9F6AF48FD671}" presName="sibTrans" presStyleCnt="0"/>
      <dgm:spPr/>
    </dgm:pt>
    <dgm:pt modelId="{5F8911AD-82C7-4EC7-BAA0-C3211F51B9D0}" type="pres">
      <dgm:prSet presAssocID="{6BE2F7CA-D88A-4BB8-A284-3D85A6F05531}" presName="compNode" presStyleCnt="0"/>
      <dgm:spPr/>
    </dgm:pt>
    <dgm:pt modelId="{FCBCC6BC-A683-484E-90D3-CEE84912B67D}" type="pres">
      <dgm:prSet presAssocID="{6BE2F7CA-D88A-4BB8-A284-3D85A6F05531}" presName="iconRect" presStyleLbl="node1" presStyleIdx="2" presStyleCnt="3" custScaleX="128234" custScaleY="12823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아이디어 단색으로 채워진"/>
        </a:ext>
      </dgm:extLst>
    </dgm:pt>
    <dgm:pt modelId="{B4712175-73A3-4575-95B4-775EED49A032}" type="pres">
      <dgm:prSet presAssocID="{6BE2F7CA-D88A-4BB8-A284-3D85A6F05531}" presName="spaceRect" presStyleCnt="0"/>
      <dgm:spPr/>
    </dgm:pt>
    <dgm:pt modelId="{2FCD3E01-9F8A-425B-97AA-7D94A3E8D0E5}" type="pres">
      <dgm:prSet presAssocID="{6BE2F7CA-D88A-4BB8-A284-3D85A6F0553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E80F708-F7FC-48A5-90F0-8D4A03AE53DB}" type="presOf" srcId="{6BE2F7CA-D88A-4BB8-A284-3D85A6F05531}" destId="{2FCD3E01-9F8A-425B-97AA-7D94A3E8D0E5}" srcOrd="0" destOrd="0" presId="urn:microsoft.com/office/officeart/2018/2/layout/IconLabelList"/>
    <dgm:cxn modelId="{D482CD0F-9F7C-46FB-8345-EC3DE764108A}" srcId="{ED74AE1A-D868-4DE7-B07C-D630EFBC2BBE}" destId="{873FC250-99FE-4860-BC5A-ED0B1F2719A4}" srcOrd="1" destOrd="0" parTransId="{DF7E6DE8-570A-4CAC-9CA3-155333D1C32A}" sibTransId="{C6F8BCA5-945D-472A-8EF7-9F6AF48FD671}"/>
    <dgm:cxn modelId="{EE25692C-B285-4911-B01C-BD752BFBAC3E}" type="presOf" srcId="{ED74AE1A-D868-4DE7-B07C-D630EFBC2BBE}" destId="{98FD1BC1-6D00-4904-8677-2291E5BFA655}" srcOrd="0" destOrd="0" presId="urn:microsoft.com/office/officeart/2018/2/layout/IconLabelList"/>
    <dgm:cxn modelId="{232B463A-C993-4698-899C-2CC3E1E0DF6B}" type="presOf" srcId="{EED93DCD-EF8C-4D36-B63E-1534C89B03A6}" destId="{63A0A026-D078-4329-8FB3-5178CD4890FA}" srcOrd="0" destOrd="0" presId="urn:microsoft.com/office/officeart/2018/2/layout/IconLabelList"/>
    <dgm:cxn modelId="{6109DB46-1341-4744-B1FC-ECCEB131AAE1}" srcId="{ED74AE1A-D868-4DE7-B07C-D630EFBC2BBE}" destId="{EED93DCD-EF8C-4D36-B63E-1534C89B03A6}" srcOrd="0" destOrd="0" parTransId="{74967047-A79F-4961-A5D2-22BEA7D0ADAD}" sibTransId="{D7B3A912-DED6-4639-9F93-740360E13C0C}"/>
    <dgm:cxn modelId="{D94172E6-B23A-4A52-9372-2691E861DB56}" srcId="{ED74AE1A-D868-4DE7-B07C-D630EFBC2BBE}" destId="{6BE2F7CA-D88A-4BB8-A284-3D85A6F05531}" srcOrd="2" destOrd="0" parTransId="{EFD39067-1205-4ACD-9C94-5B04DE3338E1}" sibTransId="{D732B01D-28CE-486F-9A84-2863D30FCEEB}"/>
    <dgm:cxn modelId="{9666F7FC-50BC-4EF0-A22C-E823BB16497B}" type="presOf" srcId="{873FC250-99FE-4860-BC5A-ED0B1F2719A4}" destId="{8DA8718C-3C71-437C-9671-C0427BE5A5AA}" srcOrd="0" destOrd="0" presId="urn:microsoft.com/office/officeart/2018/2/layout/IconLabelList"/>
    <dgm:cxn modelId="{E365C8C1-D1B7-4380-A337-23AF1CFCC4BC}" type="presParOf" srcId="{98FD1BC1-6D00-4904-8677-2291E5BFA655}" destId="{AB804F3F-7BF1-4D29-8B57-0EF8B7135B9E}" srcOrd="0" destOrd="0" presId="urn:microsoft.com/office/officeart/2018/2/layout/IconLabelList"/>
    <dgm:cxn modelId="{13419991-1E72-4D91-8EA6-05B7228DE3D0}" type="presParOf" srcId="{AB804F3F-7BF1-4D29-8B57-0EF8B7135B9E}" destId="{61AC790F-2C72-4BA6-AD4C-F77189BEDAF1}" srcOrd="0" destOrd="0" presId="urn:microsoft.com/office/officeart/2018/2/layout/IconLabelList"/>
    <dgm:cxn modelId="{3457E7EF-0606-421D-BD42-0B38FCCC42EA}" type="presParOf" srcId="{AB804F3F-7BF1-4D29-8B57-0EF8B7135B9E}" destId="{7F805226-1BE2-4A29-A729-A7D5B8549785}" srcOrd="1" destOrd="0" presId="urn:microsoft.com/office/officeart/2018/2/layout/IconLabelList"/>
    <dgm:cxn modelId="{B6121DB0-8784-4543-ABC7-D23425B4F14A}" type="presParOf" srcId="{AB804F3F-7BF1-4D29-8B57-0EF8B7135B9E}" destId="{63A0A026-D078-4329-8FB3-5178CD4890FA}" srcOrd="2" destOrd="0" presId="urn:microsoft.com/office/officeart/2018/2/layout/IconLabelList"/>
    <dgm:cxn modelId="{763E3C3F-E278-422B-92E8-15EA9479467D}" type="presParOf" srcId="{98FD1BC1-6D00-4904-8677-2291E5BFA655}" destId="{8F740500-C58C-4FB6-85DB-C0FBC2E028B5}" srcOrd="1" destOrd="0" presId="urn:microsoft.com/office/officeart/2018/2/layout/IconLabelList"/>
    <dgm:cxn modelId="{E1BEDC75-D78C-4323-B06E-7886EB962C98}" type="presParOf" srcId="{98FD1BC1-6D00-4904-8677-2291E5BFA655}" destId="{6145C563-DA9E-4C30-8D9E-FDDBDE444E59}" srcOrd="2" destOrd="0" presId="urn:microsoft.com/office/officeart/2018/2/layout/IconLabelList"/>
    <dgm:cxn modelId="{57820C05-EBB6-4CF4-83E5-A8B220F3FB39}" type="presParOf" srcId="{6145C563-DA9E-4C30-8D9E-FDDBDE444E59}" destId="{3B5D36D2-D996-4EB3-A337-B40C60307FB3}" srcOrd="0" destOrd="0" presId="urn:microsoft.com/office/officeart/2018/2/layout/IconLabelList"/>
    <dgm:cxn modelId="{CFA913AF-0A98-49E4-B7DF-C02A6283D6AC}" type="presParOf" srcId="{6145C563-DA9E-4C30-8D9E-FDDBDE444E59}" destId="{512C4BF6-0E25-4247-ABB5-6EBBA0862B9F}" srcOrd="1" destOrd="0" presId="urn:microsoft.com/office/officeart/2018/2/layout/IconLabelList"/>
    <dgm:cxn modelId="{A7A68E4E-86BD-4302-8241-DB3AE4ED66BB}" type="presParOf" srcId="{6145C563-DA9E-4C30-8D9E-FDDBDE444E59}" destId="{8DA8718C-3C71-437C-9671-C0427BE5A5AA}" srcOrd="2" destOrd="0" presId="urn:microsoft.com/office/officeart/2018/2/layout/IconLabelList"/>
    <dgm:cxn modelId="{E90CECB0-F04A-4841-9012-0DF33D357373}" type="presParOf" srcId="{98FD1BC1-6D00-4904-8677-2291E5BFA655}" destId="{662E0103-23E2-4AE2-A7EC-599442F1E2DC}" srcOrd="3" destOrd="0" presId="urn:microsoft.com/office/officeart/2018/2/layout/IconLabelList"/>
    <dgm:cxn modelId="{30A91FCD-720A-4936-90C0-0F470E11192C}" type="presParOf" srcId="{98FD1BC1-6D00-4904-8677-2291E5BFA655}" destId="{5F8911AD-82C7-4EC7-BAA0-C3211F51B9D0}" srcOrd="4" destOrd="0" presId="urn:microsoft.com/office/officeart/2018/2/layout/IconLabelList"/>
    <dgm:cxn modelId="{C5553256-1CEE-4998-B3EB-3591F95260D9}" type="presParOf" srcId="{5F8911AD-82C7-4EC7-BAA0-C3211F51B9D0}" destId="{FCBCC6BC-A683-484E-90D3-CEE84912B67D}" srcOrd="0" destOrd="0" presId="urn:microsoft.com/office/officeart/2018/2/layout/IconLabelList"/>
    <dgm:cxn modelId="{B623E8C7-15F3-4C23-BB9A-E9A9362E5964}" type="presParOf" srcId="{5F8911AD-82C7-4EC7-BAA0-C3211F51B9D0}" destId="{B4712175-73A3-4575-95B4-775EED49A032}" srcOrd="1" destOrd="0" presId="urn:microsoft.com/office/officeart/2018/2/layout/IconLabelList"/>
    <dgm:cxn modelId="{2C8C1993-92E4-4CB7-B209-97B604F045C1}" type="presParOf" srcId="{5F8911AD-82C7-4EC7-BAA0-C3211F51B9D0}" destId="{2FCD3E01-9F8A-425B-97AA-7D94A3E8D0E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F84549-F993-48E7-AA6B-3267E52DC4E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92F6BAA-09AD-4CC4-964B-DF22E0882942}">
      <dgm:prSet phldrT="[텍스트]" custT="1"/>
      <dgm:spPr/>
      <dgm:t>
        <a:bodyPr/>
        <a:lstStyle/>
        <a:p>
          <a:pPr latinLnBrk="1"/>
          <a:r>
            <a:rPr lang="en-US" altLang="ko-KR" sz="1600" dirty="0"/>
            <a:t>Maria </a:t>
          </a:r>
          <a:r>
            <a:rPr lang="ko-KR" altLang="en-US" sz="1600" dirty="0"/>
            <a:t>연결에 필요한 </a:t>
          </a:r>
          <a:endParaRPr lang="en-US" altLang="ko-KR" sz="1600" dirty="0"/>
        </a:p>
        <a:p>
          <a:pPr latinLnBrk="1"/>
          <a:r>
            <a:rPr lang="en-US" altLang="ko-KR" sz="1600" dirty="0"/>
            <a:t>HOST, ID, P/W</a:t>
          </a:r>
          <a:r>
            <a:rPr lang="ko-KR" altLang="en-US" sz="1600" dirty="0"/>
            <a:t> 세팅 및 </a:t>
          </a:r>
          <a:endParaRPr lang="en-US" altLang="ko-KR" sz="1600" dirty="0"/>
        </a:p>
        <a:p>
          <a:pPr latinLnBrk="1"/>
          <a:r>
            <a:rPr lang="ko-KR" altLang="en-US" sz="1600" dirty="0"/>
            <a:t>한글 출력을 위한 세팅</a:t>
          </a:r>
        </a:p>
      </dgm:t>
    </dgm:pt>
    <dgm:pt modelId="{53DC9845-1E98-47A0-9992-CA092C315A4E}" type="parTrans" cxnId="{7235578F-43D8-419A-892D-B21D960F5DAB}">
      <dgm:prSet/>
      <dgm:spPr/>
      <dgm:t>
        <a:bodyPr/>
        <a:lstStyle/>
        <a:p>
          <a:pPr latinLnBrk="1"/>
          <a:endParaRPr lang="ko-KR" altLang="en-US" sz="1600"/>
        </a:p>
      </dgm:t>
    </dgm:pt>
    <dgm:pt modelId="{F95BDE0B-AC32-4F6C-82EC-DA838D2617A8}" type="sibTrans" cxnId="{7235578F-43D8-419A-892D-B21D960F5DAB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593BFB18-5BFD-4015-99F5-5B0EE8CB507E}">
      <dgm:prSet phldrT="[텍스트]" custT="1"/>
      <dgm:spPr/>
      <dgm:t>
        <a:bodyPr/>
        <a:lstStyle/>
        <a:p>
          <a:pPr latinLnBrk="1"/>
          <a:r>
            <a:rPr lang="en-US" altLang="ko-KR" sz="1600" dirty="0" err="1"/>
            <a:t>Firepre</a:t>
          </a:r>
          <a:r>
            <a:rPr lang="en-US" altLang="ko-KR" sz="1600" dirty="0"/>
            <a:t> </a:t>
          </a:r>
          <a:r>
            <a:rPr lang="ko-KR" altLang="en-US" sz="1600" dirty="0"/>
            <a:t>라는 이름의 </a:t>
          </a:r>
          <a:endParaRPr lang="en-US" altLang="ko-KR" sz="1600" dirty="0"/>
        </a:p>
        <a:p>
          <a:pPr latinLnBrk="1"/>
          <a:r>
            <a:rPr lang="en-US" altLang="ko-KR" sz="1600" dirty="0"/>
            <a:t>DB </a:t>
          </a:r>
          <a:r>
            <a:rPr lang="ko-KR" altLang="en-US" sz="1600" dirty="0"/>
            <a:t>생성</a:t>
          </a:r>
        </a:p>
      </dgm:t>
    </dgm:pt>
    <dgm:pt modelId="{1A673B97-BD44-42BD-9D9A-83FB02B90D3E}" type="parTrans" cxnId="{8249A5C8-827D-47AF-BBCC-5B6944BC01FB}">
      <dgm:prSet/>
      <dgm:spPr/>
      <dgm:t>
        <a:bodyPr/>
        <a:lstStyle/>
        <a:p>
          <a:pPr latinLnBrk="1"/>
          <a:endParaRPr lang="ko-KR" altLang="en-US" sz="1600"/>
        </a:p>
      </dgm:t>
    </dgm:pt>
    <dgm:pt modelId="{1E0FDF5C-9A22-4ADF-882D-128E9C71AE1A}" type="sibTrans" cxnId="{8249A5C8-827D-47AF-BBCC-5B6944BC01FB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416770C2-C154-4790-9866-47315078AB8A}">
      <dgm:prSet phldrT="[텍스트]" custT="1"/>
      <dgm:spPr/>
      <dgm:t>
        <a:bodyPr/>
        <a:lstStyle/>
        <a:p>
          <a:pPr latinLnBrk="1"/>
          <a:r>
            <a:rPr lang="en-US" altLang="ko-KR" sz="1600" dirty="0" err="1"/>
            <a:t>Conn.commit</a:t>
          </a:r>
          <a:r>
            <a:rPr lang="en-US" altLang="ko-KR" sz="1600" dirty="0"/>
            <a:t>()</a:t>
          </a:r>
          <a:r>
            <a:rPr lang="ko-KR" altLang="en-US" sz="1600" dirty="0"/>
            <a:t>을 통해 </a:t>
          </a:r>
          <a:endParaRPr lang="en-US" altLang="ko-KR" sz="1600" dirty="0"/>
        </a:p>
        <a:p>
          <a:pPr latinLnBrk="1"/>
          <a:r>
            <a:rPr lang="ko-KR" altLang="en-US" sz="1600" dirty="0"/>
            <a:t>변경된 값을 적용</a:t>
          </a:r>
        </a:p>
      </dgm:t>
    </dgm:pt>
    <dgm:pt modelId="{FA3D6568-BDD0-4D33-8438-CE6FBC69F0B2}" type="parTrans" cxnId="{86475C98-F7A3-40AB-A64C-B2E3172BA997}">
      <dgm:prSet/>
      <dgm:spPr/>
      <dgm:t>
        <a:bodyPr/>
        <a:lstStyle/>
        <a:p>
          <a:pPr latinLnBrk="1"/>
          <a:endParaRPr lang="ko-KR" altLang="en-US" sz="1600"/>
        </a:p>
      </dgm:t>
    </dgm:pt>
    <dgm:pt modelId="{D8E7D9CF-F33D-46AF-AC64-E8C85A15BA7F}" type="sibTrans" cxnId="{86475C98-F7A3-40AB-A64C-B2E3172BA997}">
      <dgm:prSet/>
      <dgm:spPr/>
      <dgm:t>
        <a:bodyPr/>
        <a:lstStyle/>
        <a:p>
          <a:pPr latinLnBrk="1"/>
          <a:endParaRPr lang="ko-KR" altLang="en-US" sz="1600"/>
        </a:p>
      </dgm:t>
    </dgm:pt>
    <dgm:pt modelId="{6F19A229-7E61-4A88-A8BD-ADE21F8F9B05}" type="pres">
      <dgm:prSet presAssocID="{E0F84549-F993-48E7-AA6B-3267E52DC4ED}" presName="linearFlow" presStyleCnt="0">
        <dgm:presLayoutVars>
          <dgm:resizeHandles val="exact"/>
        </dgm:presLayoutVars>
      </dgm:prSet>
      <dgm:spPr/>
    </dgm:pt>
    <dgm:pt modelId="{050DB756-AF6E-431F-A090-1C332C3CA73A}" type="pres">
      <dgm:prSet presAssocID="{E92F6BAA-09AD-4CC4-964B-DF22E0882942}" presName="node" presStyleLbl="node1" presStyleIdx="0" presStyleCnt="3">
        <dgm:presLayoutVars>
          <dgm:bulletEnabled val="1"/>
        </dgm:presLayoutVars>
      </dgm:prSet>
      <dgm:spPr/>
    </dgm:pt>
    <dgm:pt modelId="{D3C5F438-D7C3-4BEF-B669-423B38C2D03C}" type="pres">
      <dgm:prSet presAssocID="{F95BDE0B-AC32-4F6C-82EC-DA838D2617A8}" presName="sibTrans" presStyleLbl="sibTrans2D1" presStyleIdx="0" presStyleCnt="2"/>
      <dgm:spPr/>
    </dgm:pt>
    <dgm:pt modelId="{6606CA53-BE53-49ED-8258-672E8E8729FC}" type="pres">
      <dgm:prSet presAssocID="{F95BDE0B-AC32-4F6C-82EC-DA838D2617A8}" presName="connectorText" presStyleLbl="sibTrans2D1" presStyleIdx="0" presStyleCnt="2"/>
      <dgm:spPr/>
    </dgm:pt>
    <dgm:pt modelId="{D9B8F8B8-90ED-400A-869F-4185DB0DB1ED}" type="pres">
      <dgm:prSet presAssocID="{593BFB18-5BFD-4015-99F5-5B0EE8CB507E}" presName="node" presStyleLbl="node1" presStyleIdx="1" presStyleCnt="3">
        <dgm:presLayoutVars>
          <dgm:bulletEnabled val="1"/>
        </dgm:presLayoutVars>
      </dgm:prSet>
      <dgm:spPr/>
    </dgm:pt>
    <dgm:pt modelId="{E97879FB-30A2-43C7-879B-98C91D037940}" type="pres">
      <dgm:prSet presAssocID="{1E0FDF5C-9A22-4ADF-882D-128E9C71AE1A}" presName="sibTrans" presStyleLbl="sibTrans2D1" presStyleIdx="1" presStyleCnt="2"/>
      <dgm:spPr/>
    </dgm:pt>
    <dgm:pt modelId="{06A2D8DF-5371-405A-863A-049C8B1A5259}" type="pres">
      <dgm:prSet presAssocID="{1E0FDF5C-9A22-4ADF-882D-128E9C71AE1A}" presName="connectorText" presStyleLbl="sibTrans2D1" presStyleIdx="1" presStyleCnt="2"/>
      <dgm:spPr/>
    </dgm:pt>
    <dgm:pt modelId="{5325204B-88A4-4FDA-8EDB-8CCCDD48FA56}" type="pres">
      <dgm:prSet presAssocID="{416770C2-C154-4790-9866-47315078AB8A}" presName="node" presStyleLbl="node1" presStyleIdx="2" presStyleCnt="3">
        <dgm:presLayoutVars>
          <dgm:bulletEnabled val="1"/>
        </dgm:presLayoutVars>
      </dgm:prSet>
      <dgm:spPr/>
    </dgm:pt>
  </dgm:ptLst>
  <dgm:cxnLst>
    <dgm:cxn modelId="{1C19180C-E692-4ADA-B9C0-1A6AB7AACE01}" type="presOf" srcId="{F95BDE0B-AC32-4F6C-82EC-DA838D2617A8}" destId="{6606CA53-BE53-49ED-8258-672E8E8729FC}" srcOrd="1" destOrd="0" presId="urn:microsoft.com/office/officeart/2005/8/layout/process2"/>
    <dgm:cxn modelId="{EB1CA549-38CA-447A-872A-A4564644993E}" type="presOf" srcId="{E0F84549-F993-48E7-AA6B-3267E52DC4ED}" destId="{6F19A229-7E61-4A88-A8BD-ADE21F8F9B05}" srcOrd="0" destOrd="0" presId="urn:microsoft.com/office/officeart/2005/8/layout/process2"/>
    <dgm:cxn modelId="{65AAF97B-1347-4C63-BA10-C055FFA4DF3F}" type="presOf" srcId="{1E0FDF5C-9A22-4ADF-882D-128E9C71AE1A}" destId="{E97879FB-30A2-43C7-879B-98C91D037940}" srcOrd="0" destOrd="0" presId="urn:microsoft.com/office/officeart/2005/8/layout/process2"/>
    <dgm:cxn modelId="{7235578F-43D8-419A-892D-B21D960F5DAB}" srcId="{E0F84549-F993-48E7-AA6B-3267E52DC4ED}" destId="{E92F6BAA-09AD-4CC4-964B-DF22E0882942}" srcOrd="0" destOrd="0" parTransId="{53DC9845-1E98-47A0-9992-CA092C315A4E}" sibTransId="{F95BDE0B-AC32-4F6C-82EC-DA838D2617A8}"/>
    <dgm:cxn modelId="{86475C98-F7A3-40AB-A64C-B2E3172BA997}" srcId="{E0F84549-F993-48E7-AA6B-3267E52DC4ED}" destId="{416770C2-C154-4790-9866-47315078AB8A}" srcOrd="2" destOrd="0" parTransId="{FA3D6568-BDD0-4D33-8438-CE6FBC69F0B2}" sibTransId="{D8E7D9CF-F33D-46AF-AC64-E8C85A15BA7F}"/>
    <dgm:cxn modelId="{881FB5B9-69AD-4876-AF40-08BD2C9DFA4B}" type="presOf" srcId="{1E0FDF5C-9A22-4ADF-882D-128E9C71AE1A}" destId="{06A2D8DF-5371-405A-863A-049C8B1A5259}" srcOrd="1" destOrd="0" presId="urn:microsoft.com/office/officeart/2005/8/layout/process2"/>
    <dgm:cxn modelId="{8C4FB6C7-ED61-4CE7-865D-DA605EFD6DCC}" type="presOf" srcId="{F95BDE0B-AC32-4F6C-82EC-DA838D2617A8}" destId="{D3C5F438-D7C3-4BEF-B669-423B38C2D03C}" srcOrd="0" destOrd="0" presId="urn:microsoft.com/office/officeart/2005/8/layout/process2"/>
    <dgm:cxn modelId="{8249A5C8-827D-47AF-BBCC-5B6944BC01FB}" srcId="{E0F84549-F993-48E7-AA6B-3267E52DC4ED}" destId="{593BFB18-5BFD-4015-99F5-5B0EE8CB507E}" srcOrd="1" destOrd="0" parTransId="{1A673B97-BD44-42BD-9D9A-83FB02B90D3E}" sibTransId="{1E0FDF5C-9A22-4ADF-882D-128E9C71AE1A}"/>
    <dgm:cxn modelId="{4F7BDED8-D0B2-4D7E-ABB6-6D79ACD36B74}" type="presOf" srcId="{593BFB18-5BFD-4015-99F5-5B0EE8CB507E}" destId="{D9B8F8B8-90ED-400A-869F-4185DB0DB1ED}" srcOrd="0" destOrd="0" presId="urn:microsoft.com/office/officeart/2005/8/layout/process2"/>
    <dgm:cxn modelId="{8B0366F4-DFFD-4D75-B756-78E295972296}" type="presOf" srcId="{416770C2-C154-4790-9866-47315078AB8A}" destId="{5325204B-88A4-4FDA-8EDB-8CCCDD48FA56}" srcOrd="0" destOrd="0" presId="urn:microsoft.com/office/officeart/2005/8/layout/process2"/>
    <dgm:cxn modelId="{54A4EFFB-B1CE-4888-B2F1-2C0E421B1D25}" type="presOf" srcId="{E92F6BAA-09AD-4CC4-964B-DF22E0882942}" destId="{050DB756-AF6E-431F-A090-1C332C3CA73A}" srcOrd="0" destOrd="0" presId="urn:microsoft.com/office/officeart/2005/8/layout/process2"/>
    <dgm:cxn modelId="{2001EC08-5290-4CE7-B80B-BAB9BB42A656}" type="presParOf" srcId="{6F19A229-7E61-4A88-A8BD-ADE21F8F9B05}" destId="{050DB756-AF6E-431F-A090-1C332C3CA73A}" srcOrd="0" destOrd="0" presId="urn:microsoft.com/office/officeart/2005/8/layout/process2"/>
    <dgm:cxn modelId="{0F2F0C5B-EE99-4D97-9458-824A6BA7B8C8}" type="presParOf" srcId="{6F19A229-7E61-4A88-A8BD-ADE21F8F9B05}" destId="{D3C5F438-D7C3-4BEF-B669-423B38C2D03C}" srcOrd="1" destOrd="0" presId="urn:microsoft.com/office/officeart/2005/8/layout/process2"/>
    <dgm:cxn modelId="{7B03465D-CCC7-4355-AE52-A5A36D1F785C}" type="presParOf" srcId="{D3C5F438-D7C3-4BEF-B669-423B38C2D03C}" destId="{6606CA53-BE53-49ED-8258-672E8E8729FC}" srcOrd="0" destOrd="0" presId="urn:microsoft.com/office/officeart/2005/8/layout/process2"/>
    <dgm:cxn modelId="{D26DE4BF-C8DA-467C-8C87-9BD96340CFF4}" type="presParOf" srcId="{6F19A229-7E61-4A88-A8BD-ADE21F8F9B05}" destId="{D9B8F8B8-90ED-400A-869F-4185DB0DB1ED}" srcOrd="2" destOrd="0" presId="urn:microsoft.com/office/officeart/2005/8/layout/process2"/>
    <dgm:cxn modelId="{7F22FCBF-B56F-4F2F-BB2B-D981D7D7A332}" type="presParOf" srcId="{6F19A229-7E61-4A88-A8BD-ADE21F8F9B05}" destId="{E97879FB-30A2-43C7-879B-98C91D037940}" srcOrd="3" destOrd="0" presId="urn:microsoft.com/office/officeart/2005/8/layout/process2"/>
    <dgm:cxn modelId="{E86DADA8-2B77-4EC6-BF7F-88EFCABF8A12}" type="presParOf" srcId="{E97879FB-30A2-43C7-879B-98C91D037940}" destId="{06A2D8DF-5371-405A-863A-049C8B1A5259}" srcOrd="0" destOrd="0" presId="urn:microsoft.com/office/officeart/2005/8/layout/process2"/>
    <dgm:cxn modelId="{22F23213-2EEF-4144-B088-30882F3AA1D3}" type="presParOf" srcId="{6F19A229-7E61-4A88-A8BD-ADE21F8F9B05}" destId="{5325204B-88A4-4FDA-8EDB-8CCCDD48FA5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B0A09F-6D90-4684-845A-E63628CC0910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7A1AD4B-72A3-4B82-BCDE-274E075C253E}">
      <dgm:prSet phldrT="[텍스트]" custT="1"/>
      <dgm:spPr/>
      <dgm:t>
        <a:bodyPr/>
        <a:lstStyle/>
        <a:p>
          <a:pPr latinLnBrk="1"/>
          <a:r>
            <a:rPr lang="en-US" altLang="ko-KR" sz="1600" dirty="0"/>
            <a:t>Maria </a:t>
          </a:r>
          <a:r>
            <a:rPr lang="ko-KR" altLang="en-US" sz="1600" dirty="0"/>
            <a:t>연결에 필요한 </a:t>
          </a:r>
          <a:endParaRPr lang="en-US" altLang="ko-KR" sz="1600" dirty="0"/>
        </a:p>
        <a:p>
          <a:pPr latinLnBrk="1"/>
          <a:r>
            <a:rPr lang="en-US" altLang="ko-KR" sz="1600" dirty="0"/>
            <a:t>HOST, ID, P/W</a:t>
          </a:r>
          <a:r>
            <a:rPr lang="ko-KR" altLang="en-US" sz="1600" dirty="0"/>
            <a:t> 세팅 및 </a:t>
          </a:r>
          <a:endParaRPr lang="en-US" altLang="ko-KR" sz="1600" dirty="0"/>
        </a:p>
        <a:p>
          <a:pPr latinLnBrk="1"/>
          <a:r>
            <a:rPr lang="ko-KR" altLang="en-US" sz="1600" dirty="0"/>
            <a:t>한글 출력을 위한 세팅</a:t>
          </a:r>
        </a:p>
      </dgm:t>
    </dgm:pt>
    <dgm:pt modelId="{CB4EDD4F-BDFD-4E57-BE4F-8D43B7847EE5}" type="parTrans" cxnId="{7B062C78-EDBE-4E1C-AD2B-6BC455B1911E}">
      <dgm:prSet/>
      <dgm:spPr/>
      <dgm:t>
        <a:bodyPr/>
        <a:lstStyle/>
        <a:p>
          <a:pPr latinLnBrk="1"/>
          <a:endParaRPr lang="ko-KR" altLang="en-US" sz="1600"/>
        </a:p>
      </dgm:t>
    </dgm:pt>
    <dgm:pt modelId="{2BC8E9D0-B20C-4C69-83E7-4B684991B90C}" type="sibTrans" cxnId="{7B062C78-EDBE-4E1C-AD2B-6BC455B1911E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500948BB-A11A-49BE-926D-617E2E321538}">
      <dgm:prSet phldrT="[텍스트]" custT="1"/>
      <dgm:spPr/>
      <dgm:t>
        <a:bodyPr/>
        <a:lstStyle/>
        <a:p>
          <a:pPr latinLnBrk="1"/>
          <a:r>
            <a:rPr lang="en-US" altLang="ko-KR" sz="1600" dirty="0"/>
            <a:t>SQL Table</a:t>
          </a:r>
          <a:r>
            <a:rPr lang="ko-KR" altLang="en-US" sz="1600" dirty="0"/>
            <a:t>의 속성 생성</a:t>
          </a:r>
        </a:p>
      </dgm:t>
    </dgm:pt>
    <dgm:pt modelId="{43A27C3A-1194-4A3E-9F6D-CDD439E93660}" type="parTrans" cxnId="{C4769EB2-3648-4576-AF75-F491E0404299}">
      <dgm:prSet/>
      <dgm:spPr/>
      <dgm:t>
        <a:bodyPr/>
        <a:lstStyle/>
        <a:p>
          <a:pPr latinLnBrk="1"/>
          <a:endParaRPr lang="ko-KR" altLang="en-US" sz="1600"/>
        </a:p>
      </dgm:t>
    </dgm:pt>
    <dgm:pt modelId="{1A5AA57C-4507-4588-9B65-8C67022F6F41}" type="sibTrans" cxnId="{C4769EB2-3648-4576-AF75-F491E0404299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5297CE51-FD73-489B-B5D4-10FE0B452379}">
      <dgm:prSet phldrT="[텍스트]" custT="1"/>
      <dgm:spPr/>
      <dgm:t>
        <a:bodyPr/>
        <a:lstStyle/>
        <a:p>
          <a:pPr latinLnBrk="1"/>
          <a:r>
            <a:rPr lang="en-US" altLang="ko-KR" sz="1600" dirty="0" err="1"/>
            <a:t>Conn.commit</a:t>
          </a:r>
          <a:r>
            <a:rPr lang="en-US" altLang="ko-KR" sz="1600" dirty="0"/>
            <a:t>()</a:t>
          </a:r>
          <a:r>
            <a:rPr lang="ko-KR" altLang="en-US" sz="1600" dirty="0"/>
            <a:t>을 통해 </a:t>
          </a:r>
          <a:endParaRPr lang="en-US" altLang="ko-KR" sz="1600" dirty="0"/>
        </a:p>
        <a:p>
          <a:pPr latinLnBrk="1"/>
          <a:r>
            <a:rPr lang="ko-KR" altLang="en-US" sz="1600" dirty="0"/>
            <a:t>변경된 값을 적용</a:t>
          </a:r>
        </a:p>
      </dgm:t>
    </dgm:pt>
    <dgm:pt modelId="{FC70C435-295F-48D8-8813-CBE9D37CA65E}" type="parTrans" cxnId="{8682AF0B-669C-418B-8E19-1A27CA98CF4E}">
      <dgm:prSet/>
      <dgm:spPr/>
      <dgm:t>
        <a:bodyPr/>
        <a:lstStyle/>
        <a:p>
          <a:pPr latinLnBrk="1"/>
          <a:endParaRPr lang="ko-KR" altLang="en-US" sz="1600"/>
        </a:p>
      </dgm:t>
    </dgm:pt>
    <dgm:pt modelId="{12AA633C-6A9F-4F2D-8A2A-48FD056A3CE6}" type="sibTrans" cxnId="{8682AF0B-669C-418B-8E19-1A27CA98CF4E}">
      <dgm:prSet/>
      <dgm:spPr/>
      <dgm:t>
        <a:bodyPr/>
        <a:lstStyle/>
        <a:p>
          <a:pPr latinLnBrk="1"/>
          <a:endParaRPr lang="ko-KR" altLang="en-US" sz="1600"/>
        </a:p>
      </dgm:t>
    </dgm:pt>
    <dgm:pt modelId="{AE7431B8-C378-4C1B-950D-AF66FD8C3BA2}" type="pres">
      <dgm:prSet presAssocID="{BDB0A09F-6D90-4684-845A-E63628CC0910}" presName="linearFlow" presStyleCnt="0">
        <dgm:presLayoutVars>
          <dgm:resizeHandles val="exact"/>
        </dgm:presLayoutVars>
      </dgm:prSet>
      <dgm:spPr/>
    </dgm:pt>
    <dgm:pt modelId="{FDC30157-3B7F-4038-9672-A93972926F9A}" type="pres">
      <dgm:prSet presAssocID="{37A1AD4B-72A3-4B82-BCDE-274E075C253E}" presName="node" presStyleLbl="node1" presStyleIdx="0" presStyleCnt="3">
        <dgm:presLayoutVars>
          <dgm:bulletEnabled val="1"/>
        </dgm:presLayoutVars>
      </dgm:prSet>
      <dgm:spPr/>
    </dgm:pt>
    <dgm:pt modelId="{CCC07885-1892-4B69-9EBD-DCFAFF737885}" type="pres">
      <dgm:prSet presAssocID="{2BC8E9D0-B20C-4C69-83E7-4B684991B90C}" presName="sibTrans" presStyleLbl="sibTrans2D1" presStyleIdx="0" presStyleCnt="2"/>
      <dgm:spPr/>
    </dgm:pt>
    <dgm:pt modelId="{96F23A74-77F3-431F-B33F-9F8817A0325E}" type="pres">
      <dgm:prSet presAssocID="{2BC8E9D0-B20C-4C69-83E7-4B684991B90C}" presName="connectorText" presStyleLbl="sibTrans2D1" presStyleIdx="0" presStyleCnt="2"/>
      <dgm:spPr/>
    </dgm:pt>
    <dgm:pt modelId="{F2BA067E-064A-4B62-9E63-0B46F950E681}" type="pres">
      <dgm:prSet presAssocID="{500948BB-A11A-49BE-926D-617E2E321538}" presName="node" presStyleLbl="node1" presStyleIdx="1" presStyleCnt="3">
        <dgm:presLayoutVars>
          <dgm:bulletEnabled val="1"/>
        </dgm:presLayoutVars>
      </dgm:prSet>
      <dgm:spPr/>
    </dgm:pt>
    <dgm:pt modelId="{3BEE60E6-10FA-4882-9AA9-B34D8AC73948}" type="pres">
      <dgm:prSet presAssocID="{1A5AA57C-4507-4588-9B65-8C67022F6F41}" presName="sibTrans" presStyleLbl="sibTrans2D1" presStyleIdx="1" presStyleCnt="2"/>
      <dgm:spPr/>
    </dgm:pt>
    <dgm:pt modelId="{9EB33839-82B4-4B36-942A-37908BA2F9B6}" type="pres">
      <dgm:prSet presAssocID="{1A5AA57C-4507-4588-9B65-8C67022F6F41}" presName="connectorText" presStyleLbl="sibTrans2D1" presStyleIdx="1" presStyleCnt="2"/>
      <dgm:spPr/>
    </dgm:pt>
    <dgm:pt modelId="{A511487C-0228-4443-9958-C1F5CB9AFDE4}" type="pres">
      <dgm:prSet presAssocID="{5297CE51-FD73-489B-B5D4-10FE0B452379}" presName="node" presStyleLbl="node1" presStyleIdx="2" presStyleCnt="3">
        <dgm:presLayoutVars>
          <dgm:bulletEnabled val="1"/>
        </dgm:presLayoutVars>
      </dgm:prSet>
      <dgm:spPr/>
    </dgm:pt>
  </dgm:ptLst>
  <dgm:cxnLst>
    <dgm:cxn modelId="{7196C307-207A-4D1C-88A0-D0036255DE21}" type="presOf" srcId="{1A5AA57C-4507-4588-9B65-8C67022F6F41}" destId="{9EB33839-82B4-4B36-942A-37908BA2F9B6}" srcOrd="1" destOrd="0" presId="urn:microsoft.com/office/officeart/2005/8/layout/process2"/>
    <dgm:cxn modelId="{8682AF0B-669C-418B-8E19-1A27CA98CF4E}" srcId="{BDB0A09F-6D90-4684-845A-E63628CC0910}" destId="{5297CE51-FD73-489B-B5D4-10FE0B452379}" srcOrd="2" destOrd="0" parTransId="{FC70C435-295F-48D8-8813-CBE9D37CA65E}" sibTransId="{12AA633C-6A9F-4F2D-8A2A-48FD056A3CE6}"/>
    <dgm:cxn modelId="{39C1D934-5F01-413C-BE56-E325E9548B6F}" type="presOf" srcId="{2BC8E9D0-B20C-4C69-83E7-4B684991B90C}" destId="{96F23A74-77F3-431F-B33F-9F8817A0325E}" srcOrd="1" destOrd="0" presId="urn:microsoft.com/office/officeart/2005/8/layout/process2"/>
    <dgm:cxn modelId="{420BFF39-766E-4D04-9091-4302416D27F3}" type="presOf" srcId="{BDB0A09F-6D90-4684-845A-E63628CC0910}" destId="{AE7431B8-C378-4C1B-950D-AF66FD8C3BA2}" srcOrd="0" destOrd="0" presId="urn:microsoft.com/office/officeart/2005/8/layout/process2"/>
    <dgm:cxn modelId="{4BF4ED5C-D3E1-4E28-B51E-B61420EBA5FE}" type="presOf" srcId="{5297CE51-FD73-489B-B5D4-10FE0B452379}" destId="{A511487C-0228-4443-9958-C1F5CB9AFDE4}" srcOrd="0" destOrd="0" presId="urn:microsoft.com/office/officeart/2005/8/layout/process2"/>
    <dgm:cxn modelId="{03758A61-B9B2-42FE-9A15-D81F5D1578D5}" type="presOf" srcId="{2BC8E9D0-B20C-4C69-83E7-4B684991B90C}" destId="{CCC07885-1892-4B69-9EBD-DCFAFF737885}" srcOrd="0" destOrd="0" presId="urn:microsoft.com/office/officeart/2005/8/layout/process2"/>
    <dgm:cxn modelId="{7B062C78-EDBE-4E1C-AD2B-6BC455B1911E}" srcId="{BDB0A09F-6D90-4684-845A-E63628CC0910}" destId="{37A1AD4B-72A3-4B82-BCDE-274E075C253E}" srcOrd="0" destOrd="0" parTransId="{CB4EDD4F-BDFD-4E57-BE4F-8D43B7847EE5}" sibTransId="{2BC8E9D0-B20C-4C69-83E7-4B684991B90C}"/>
    <dgm:cxn modelId="{44935F83-27DF-4B99-895B-F9ADC848EC89}" type="presOf" srcId="{1A5AA57C-4507-4588-9B65-8C67022F6F41}" destId="{3BEE60E6-10FA-4882-9AA9-B34D8AC73948}" srcOrd="0" destOrd="0" presId="urn:microsoft.com/office/officeart/2005/8/layout/process2"/>
    <dgm:cxn modelId="{9D291989-0321-4802-9292-CA48837AD736}" type="presOf" srcId="{37A1AD4B-72A3-4B82-BCDE-274E075C253E}" destId="{FDC30157-3B7F-4038-9672-A93972926F9A}" srcOrd="0" destOrd="0" presId="urn:microsoft.com/office/officeart/2005/8/layout/process2"/>
    <dgm:cxn modelId="{843A2D98-988D-4A28-9968-6972869CD749}" type="presOf" srcId="{500948BB-A11A-49BE-926D-617E2E321538}" destId="{F2BA067E-064A-4B62-9E63-0B46F950E681}" srcOrd="0" destOrd="0" presId="urn:microsoft.com/office/officeart/2005/8/layout/process2"/>
    <dgm:cxn modelId="{C4769EB2-3648-4576-AF75-F491E0404299}" srcId="{BDB0A09F-6D90-4684-845A-E63628CC0910}" destId="{500948BB-A11A-49BE-926D-617E2E321538}" srcOrd="1" destOrd="0" parTransId="{43A27C3A-1194-4A3E-9F6D-CDD439E93660}" sibTransId="{1A5AA57C-4507-4588-9B65-8C67022F6F41}"/>
    <dgm:cxn modelId="{8F2DE1B7-91FE-484A-8DD7-3DB49BBC3D46}" type="presParOf" srcId="{AE7431B8-C378-4C1B-950D-AF66FD8C3BA2}" destId="{FDC30157-3B7F-4038-9672-A93972926F9A}" srcOrd="0" destOrd="0" presId="urn:microsoft.com/office/officeart/2005/8/layout/process2"/>
    <dgm:cxn modelId="{F93FA1F6-BE67-4596-ADBC-1F5B269F75FF}" type="presParOf" srcId="{AE7431B8-C378-4C1B-950D-AF66FD8C3BA2}" destId="{CCC07885-1892-4B69-9EBD-DCFAFF737885}" srcOrd="1" destOrd="0" presId="urn:microsoft.com/office/officeart/2005/8/layout/process2"/>
    <dgm:cxn modelId="{E4DB938A-876F-4A66-9670-DEE7480BCF6A}" type="presParOf" srcId="{CCC07885-1892-4B69-9EBD-DCFAFF737885}" destId="{96F23A74-77F3-431F-B33F-9F8817A0325E}" srcOrd="0" destOrd="0" presId="urn:microsoft.com/office/officeart/2005/8/layout/process2"/>
    <dgm:cxn modelId="{BD8FFE6B-BE49-4F0E-99CD-7C0BA016233F}" type="presParOf" srcId="{AE7431B8-C378-4C1B-950D-AF66FD8C3BA2}" destId="{F2BA067E-064A-4B62-9E63-0B46F950E681}" srcOrd="2" destOrd="0" presId="urn:microsoft.com/office/officeart/2005/8/layout/process2"/>
    <dgm:cxn modelId="{D79A522B-A564-440B-B1F0-8D5D4EB4432A}" type="presParOf" srcId="{AE7431B8-C378-4C1B-950D-AF66FD8C3BA2}" destId="{3BEE60E6-10FA-4882-9AA9-B34D8AC73948}" srcOrd="3" destOrd="0" presId="urn:microsoft.com/office/officeart/2005/8/layout/process2"/>
    <dgm:cxn modelId="{EC202430-D03E-45BB-A0AE-5F2868A01986}" type="presParOf" srcId="{3BEE60E6-10FA-4882-9AA9-B34D8AC73948}" destId="{9EB33839-82B4-4B36-942A-37908BA2F9B6}" srcOrd="0" destOrd="0" presId="urn:microsoft.com/office/officeart/2005/8/layout/process2"/>
    <dgm:cxn modelId="{EDBC1BF7-8D98-4D82-89DD-5281463E5B47}" type="presParOf" srcId="{AE7431B8-C378-4C1B-950D-AF66FD8C3BA2}" destId="{A511487C-0228-4443-9958-C1F5CB9AFDE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750A1E-72C0-447C-AFC2-05F6CC67106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79D4F18E-6759-4140-9C42-A757CE6B9A29}">
      <dgm:prSet phldrT="[텍스트]" custT="1"/>
      <dgm:spPr/>
      <dgm:t>
        <a:bodyPr/>
        <a:lstStyle/>
        <a:p>
          <a:pPr latinLnBrk="1"/>
          <a:r>
            <a:rPr lang="en-US" altLang="ko-KR" sz="1600" dirty="0"/>
            <a:t>MQTT Broker </a:t>
          </a:r>
          <a:r>
            <a:rPr lang="ko-KR" altLang="en-US" sz="1600" dirty="0"/>
            <a:t>정보 설정</a:t>
          </a:r>
        </a:p>
      </dgm:t>
    </dgm:pt>
    <dgm:pt modelId="{78F493A3-9544-41D1-ABBD-FD860317213F}" type="parTrans" cxnId="{C598F689-BD01-4106-B73D-F42687C74F76}">
      <dgm:prSet/>
      <dgm:spPr/>
      <dgm:t>
        <a:bodyPr/>
        <a:lstStyle/>
        <a:p>
          <a:pPr latinLnBrk="1"/>
          <a:endParaRPr lang="ko-KR" altLang="en-US" sz="1600"/>
        </a:p>
      </dgm:t>
    </dgm:pt>
    <dgm:pt modelId="{37565D81-BB15-4B2D-B4BA-F1F677B6D8D0}" type="sibTrans" cxnId="{C598F689-BD01-4106-B73D-F42687C74F76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563CCF9F-9963-49C9-B1D9-FB88A700C7EF}">
      <dgm:prSet phldrT="[텍스트]" custT="1"/>
      <dgm:spPr/>
      <dgm:t>
        <a:bodyPr/>
        <a:lstStyle/>
        <a:p>
          <a:pPr latinLnBrk="1"/>
          <a:r>
            <a:rPr lang="en-US" altLang="ko-KR" sz="1600" dirty="0"/>
            <a:t>Maria DB </a:t>
          </a:r>
          <a:br>
            <a:rPr lang="en-US" altLang="ko-KR" sz="1600" dirty="0"/>
          </a:br>
          <a:r>
            <a:rPr lang="ko-KR" altLang="en-US" sz="1600" dirty="0"/>
            <a:t>연결 정보 설정</a:t>
          </a:r>
        </a:p>
      </dgm:t>
    </dgm:pt>
    <dgm:pt modelId="{29FDF981-C9B5-483A-8990-EF6EF701E8C4}" type="parTrans" cxnId="{AA53FAE9-5D73-442B-BD5F-E4D59AE515BB}">
      <dgm:prSet/>
      <dgm:spPr/>
      <dgm:t>
        <a:bodyPr/>
        <a:lstStyle/>
        <a:p>
          <a:pPr latinLnBrk="1"/>
          <a:endParaRPr lang="ko-KR" altLang="en-US" sz="1600"/>
        </a:p>
      </dgm:t>
    </dgm:pt>
    <dgm:pt modelId="{47A9064B-B5BB-4A8D-AB70-49DD455B9F48}" type="sibTrans" cxnId="{AA53FAE9-5D73-442B-BD5F-E4D59AE515BB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5DDF7031-FFC4-4A70-A180-144ACE6888E1}">
      <dgm:prSet phldrT="[텍스트]" custT="1"/>
      <dgm:spPr/>
      <dgm:t>
        <a:bodyPr/>
        <a:lstStyle/>
        <a:p>
          <a:pPr latinLnBrk="1"/>
          <a:r>
            <a:rPr lang="en-US" altLang="ko-KR" sz="1600" dirty="0"/>
            <a:t>Client </a:t>
          </a:r>
          <a:r>
            <a:rPr lang="ko-KR" altLang="en-US" sz="1600" dirty="0"/>
            <a:t>생성</a:t>
          </a:r>
        </a:p>
      </dgm:t>
    </dgm:pt>
    <dgm:pt modelId="{8E6B4F14-0D9D-4220-A922-E5D82D127C6E}" type="parTrans" cxnId="{4895EE5E-B57D-444D-B3BB-A7882FB6636C}">
      <dgm:prSet/>
      <dgm:spPr/>
      <dgm:t>
        <a:bodyPr/>
        <a:lstStyle/>
        <a:p>
          <a:pPr latinLnBrk="1"/>
          <a:endParaRPr lang="ko-KR" altLang="en-US" sz="1600"/>
        </a:p>
      </dgm:t>
    </dgm:pt>
    <dgm:pt modelId="{F845C4CA-A59A-4791-8B42-77F99BB7D0B1}" type="sibTrans" cxnId="{4895EE5E-B57D-444D-B3BB-A7882FB6636C}">
      <dgm:prSet/>
      <dgm:spPr/>
      <dgm:t>
        <a:bodyPr/>
        <a:lstStyle/>
        <a:p>
          <a:pPr latinLnBrk="1"/>
          <a:endParaRPr lang="ko-KR" altLang="en-US" sz="1600"/>
        </a:p>
      </dgm:t>
    </dgm:pt>
    <dgm:pt modelId="{504F3088-8666-4CC6-938C-0F86D20DAD02}" type="pres">
      <dgm:prSet presAssocID="{9F750A1E-72C0-447C-AFC2-05F6CC671062}" presName="linearFlow" presStyleCnt="0">
        <dgm:presLayoutVars>
          <dgm:resizeHandles val="exact"/>
        </dgm:presLayoutVars>
      </dgm:prSet>
      <dgm:spPr/>
    </dgm:pt>
    <dgm:pt modelId="{4AB9A9C2-696B-4432-86EE-79E33529628D}" type="pres">
      <dgm:prSet presAssocID="{79D4F18E-6759-4140-9C42-A757CE6B9A29}" presName="node" presStyleLbl="node1" presStyleIdx="0" presStyleCnt="3">
        <dgm:presLayoutVars>
          <dgm:bulletEnabled val="1"/>
        </dgm:presLayoutVars>
      </dgm:prSet>
      <dgm:spPr/>
    </dgm:pt>
    <dgm:pt modelId="{8472BD9D-C44F-401D-AAE0-B4B7D99B280B}" type="pres">
      <dgm:prSet presAssocID="{37565D81-BB15-4B2D-B4BA-F1F677B6D8D0}" presName="sibTrans" presStyleLbl="sibTrans2D1" presStyleIdx="0" presStyleCnt="2"/>
      <dgm:spPr/>
    </dgm:pt>
    <dgm:pt modelId="{030746C5-470E-4871-B4C8-165D7F3DB243}" type="pres">
      <dgm:prSet presAssocID="{37565D81-BB15-4B2D-B4BA-F1F677B6D8D0}" presName="connectorText" presStyleLbl="sibTrans2D1" presStyleIdx="0" presStyleCnt="2"/>
      <dgm:spPr/>
    </dgm:pt>
    <dgm:pt modelId="{BC31817D-B524-40E7-8630-240830337F38}" type="pres">
      <dgm:prSet presAssocID="{563CCF9F-9963-49C9-B1D9-FB88A700C7EF}" presName="node" presStyleLbl="node1" presStyleIdx="1" presStyleCnt="3">
        <dgm:presLayoutVars>
          <dgm:bulletEnabled val="1"/>
        </dgm:presLayoutVars>
      </dgm:prSet>
      <dgm:spPr/>
    </dgm:pt>
    <dgm:pt modelId="{8260AE8C-E9DC-48DD-AF3F-C211348AC623}" type="pres">
      <dgm:prSet presAssocID="{47A9064B-B5BB-4A8D-AB70-49DD455B9F48}" presName="sibTrans" presStyleLbl="sibTrans2D1" presStyleIdx="1" presStyleCnt="2"/>
      <dgm:spPr/>
    </dgm:pt>
    <dgm:pt modelId="{9FFA280B-572A-45BE-924B-F94FF97FB657}" type="pres">
      <dgm:prSet presAssocID="{47A9064B-B5BB-4A8D-AB70-49DD455B9F48}" presName="connectorText" presStyleLbl="sibTrans2D1" presStyleIdx="1" presStyleCnt="2"/>
      <dgm:spPr/>
    </dgm:pt>
    <dgm:pt modelId="{6A48FA1E-6DC3-4124-921D-8FCDBCB0DAAC}" type="pres">
      <dgm:prSet presAssocID="{5DDF7031-FFC4-4A70-A180-144ACE6888E1}" presName="node" presStyleLbl="node1" presStyleIdx="2" presStyleCnt="3">
        <dgm:presLayoutVars>
          <dgm:bulletEnabled val="1"/>
        </dgm:presLayoutVars>
      </dgm:prSet>
      <dgm:spPr/>
    </dgm:pt>
  </dgm:ptLst>
  <dgm:cxnLst>
    <dgm:cxn modelId="{201A7C10-D151-4E01-AD16-4F052A7AFA44}" type="presOf" srcId="{79D4F18E-6759-4140-9C42-A757CE6B9A29}" destId="{4AB9A9C2-696B-4432-86EE-79E33529628D}" srcOrd="0" destOrd="0" presId="urn:microsoft.com/office/officeart/2005/8/layout/process2"/>
    <dgm:cxn modelId="{4895EE5E-B57D-444D-B3BB-A7882FB6636C}" srcId="{9F750A1E-72C0-447C-AFC2-05F6CC671062}" destId="{5DDF7031-FFC4-4A70-A180-144ACE6888E1}" srcOrd="2" destOrd="0" parTransId="{8E6B4F14-0D9D-4220-A922-E5D82D127C6E}" sibTransId="{F845C4CA-A59A-4791-8B42-77F99BB7D0B1}"/>
    <dgm:cxn modelId="{1AA52747-7694-4C44-8134-F04735FE6E02}" type="presOf" srcId="{47A9064B-B5BB-4A8D-AB70-49DD455B9F48}" destId="{9FFA280B-572A-45BE-924B-F94FF97FB657}" srcOrd="1" destOrd="0" presId="urn:microsoft.com/office/officeart/2005/8/layout/process2"/>
    <dgm:cxn modelId="{10D61549-D13E-4F84-B4B8-30E4D8AF0E81}" type="presOf" srcId="{563CCF9F-9963-49C9-B1D9-FB88A700C7EF}" destId="{BC31817D-B524-40E7-8630-240830337F38}" srcOrd="0" destOrd="0" presId="urn:microsoft.com/office/officeart/2005/8/layout/process2"/>
    <dgm:cxn modelId="{C598F689-BD01-4106-B73D-F42687C74F76}" srcId="{9F750A1E-72C0-447C-AFC2-05F6CC671062}" destId="{79D4F18E-6759-4140-9C42-A757CE6B9A29}" srcOrd="0" destOrd="0" parTransId="{78F493A3-9544-41D1-ABBD-FD860317213F}" sibTransId="{37565D81-BB15-4B2D-B4BA-F1F677B6D8D0}"/>
    <dgm:cxn modelId="{020BF4BB-37E5-4B78-A09E-849EC953499F}" type="presOf" srcId="{5DDF7031-FFC4-4A70-A180-144ACE6888E1}" destId="{6A48FA1E-6DC3-4124-921D-8FCDBCB0DAAC}" srcOrd="0" destOrd="0" presId="urn:microsoft.com/office/officeart/2005/8/layout/process2"/>
    <dgm:cxn modelId="{F6736ABF-3C21-44C5-B90C-131D0480A544}" type="presOf" srcId="{47A9064B-B5BB-4A8D-AB70-49DD455B9F48}" destId="{8260AE8C-E9DC-48DD-AF3F-C211348AC623}" srcOrd="0" destOrd="0" presId="urn:microsoft.com/office/officeart/2005/8/layout/process2"/>
    <dgm:cxn modelId="{4ADB34D6-6824-4275-AD60-A65D513B9EC0}" type="presOf" srcId="{37565D81-BB15-4B2D-B4BA-F1F677B6D8D0}" destId="{8472BD9D-C44F-401D-AAE0-B4B7D99B280B}" srcOrd="0" destOrd="0" presId="urn:microsoft.com/office/officeart/2005/8/layout/process2"/>
    <dgm:cxn modelId="{AA53FAE9-5D73-442B-BD5F-E4D59AE515BB}" srcId="{9F750A1E-72C0-447C-AFC2-05F6CC671062}" destId="{563CCF9F-9963-49C9-B1D9-FB88A700C7EF}" srcOrd="1" destOrd="0" parTransId="{29FDF981-C9B5-483A-8990-EF6EF701E8C4}" sibTransId="{47A9064B-B5BB-4A8D-AB70-49DD455B9F48}"/>
    <dgm:cxn modelId="{E4850EF3-90FC-4532-8AB2-09BF98281A83}" type="presOf" srcId="{9F750A1E-72C0-447C-AFC2-05F6CC671062}" destId="{504F3088-8666-4CC6-938C-0F86D20DAD02}" srcOrd="0" destOrd="0" presId="urn:microsoft.com/office/officeart/2005/8/layout/process2"/>
    <dgm:cxn modelId="{DCDE96F4-C83A-40A8-A625-3AB9EC0D8402}" type="presOf" srcId="{37565D81-BB15-4B2D-B4BA-F1F677B6D8D0}" destId="{030746C5-470E-4871-B4C8-165D7F3DB243}" srcOrd="1" destOrd="0" presId="urn:microsoft.com/office/officeart/2005/8/layout/process2"/>
    <dgm:cxn modelId="{7B4076F1-12A7-43DE-ABF9-5D16B4126A8E}" type="presParOf" srcId="{504F3088-8666-4CC6-938C-0F86D20DAD02}" destId="{4AB9A9C2-696B-4432-86EE-79E33529628D}" srcOrd="0" destOrd="0" presId="urn:microsoft.com/office/officeart/2005/8/layout/process2"/>
    <dgm:cxn modelId="{8F45045E-1CEC-4F72-A0FE-E7D5DB3D8CA9}" type="presParOf" srcId="{504F3088-8666-4CC6-938C-0F86D20DAD02}" destId="{8472BD9D-C44F-401D-AAE0-B4B7D99B280B}" srcOrd="1" destOrd="0" presId="urn:microsoft.com/office/officeart/2005/8/layout/process2"/>
    <dgm:cxn modelId="{9653A891-51D2-446D-B873-F5CEE16BA0EA}" type="presParOf" srcId="{8472BD9D-C44F-401D-AAE0-B4B7D99B280B}" destId="{030746C5-470E-4871-B4C8-165D7F3DB243}" srcOrd="0" destOrd="0" presId="urn:microsoft.com/office/officeart/2005/8/layout/process2"/>
    <dgm:cxn modelId="{19B5A078-82AF-4FA6-84C1-01D20FE36F6D}" type="presParOf" srcId="{504F3088-8666-4CC6-938C-0F86D20DAD02}" destId="{BC31817D-B524-40E7-8630-240830337F38}" srcOrd="2" destOrd="0" presId="urn:microsoft.com/office/officeart/2005/8/layout/process2"/>
    <dgm:cxn modelId="{8087E281-F8E0-41E0-8DA0-D1225D2B1FED}" type="presParOf" srcId="{504F3088-8666-4CC6-938C-0F86D20DAD02}" destId="{8260AE8C-E9DC-48DD-AF3F-C211348AC623}" srcOrd="3" destOrd="0" presId="urn:microsoft.com/office/officeart/2005/8/layout/process2"/>
    <dgm:cxn modelId="{069F34F9-7C24-4AF6-BBA9-2A6ADBDE3A36}" type="presParOf" srcId="{8260AE8C-E9DC-48DD-AF3F-C211348AC623}" destId="{9FFA280B-572A-45BE-924B-F94FF97FB657}" srcOrd="0" destOrd="0" presId="urn:microsoft.com/office/officeart/2005/8/layout/process2"/>
    <dgm:cxn modelId="{12C3CB49-BF9B-44F3-BDE6-2391561273E2}" type="presParOf" srcId="{504F3088-8666-4CC6-938C-0F86D20DAD02}" destId="{6A48FA1E-6DC3-4124-921D-8FCDBCB0DAA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59C384-86F1-4693-81B8-0F9C5F93987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305FF481-F519-4D81-874C-51E41935B940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콜백함수 </a:t>
          </a:r>
          <a:br>
            <a:rPr lang="en-US" altLang="ko-KR" sz="1600" dirty="0"/>
          </a:br>
          <a:r>
            <a:rPr lang="en-US" altLang="ko-KR" sz="1600" dirty="0"/>
            <a:t>Server</a:t>
          </a:r>
          <a:r>
            <a:rPr lang="ko-KR" altLang="en-US" sz="1600" dirty="0"/>
            <a:t>와 </a:t>
          </a:r>
          <a:r>
            <a:rPr lang="en-US" altLang="ko-KR" sz="1600" dirty="0"/>
            <a:t>Broker</a:t>
          </a:r>
          <a:br>
            <a:rPr lang="en-US" altLang="ko-KR" sz="1600" dirty="0"/>
          </a:br>
          <a:r>
            <a:rPr lang="ko-KR" altLang="en-US" sz="1600" dirty="0"/>
            <a:t> 연결 및 로그 확인</a:t>
          </a:r>
        </a:p>
      </dgm:t>
    </dgm:pt>
    <dgm:pt modelId="{EE6F3CC4-705A-4BD7-B779-F07D7FBE21FF}" type="parTrans" cxnId="{2B61EA52-0155-4F0C-814E-988D8A34E007}">
      <dgm:prSet/>
      <dgm:spPr/>
      <dgm:t>
        <a:bodyPr/>
        <a:lstStyle/>
        <a:p>
          <a:pPr latinLnBrk="1"/>
          <a:endParaRPr lang="ko-KR" altLang="en-US" sz="1600"/>
        </a:p>
      </dgm:t>
    </dgm:pt>
    <dgm:pt modelId="{C1B46D35-C9D4-44D8-84B3-000E707FCEB2}" type="sibTrans" cxnId="{2B61EA52-0155-4F0C-814E-988D8A34E007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3F44CBFF-907B-4B39-87C1-EC23B9B0CBB3}">
      <dgm:prSet phldrT="[텍스트]" custT="1"/>
      <dgm:spPr/>
      <dgm:t>
        <a:bodyPr/>
        <a:lstStyle/>
        <a:p>
          <a:pPr latinLnBrk="1"/>
          <a:r>
            <a:rPr lang="en-US" altLang="ko-KR" sz="1600" dirty="0"/>
            <a:t>Subscribe </a:t>
          </a:r>
          <a:r>
            <a:rPr lang="ko-KR" altLang="en-US" sz="1600" dirty="0"/>
            <a:t>함수</a:t>
          </a:r>
        </a:p>
      </dgm:t>
    </dgm:pt>
    <dgm:pt modelId="{B65D94A6-6A59-4271-8E5E-7A54BFC2DB1B}" type="parTrans" cxnId="{9E6F0228-7BB2-4730-9BC1-B82780E11675}">
      <dgm:prSet/>
      <dgm:spPr/>
      <dgm:t>
        <a:bodyPr/>
        <a:lstStyle/>
        <a:p>
          <a:pPr latinLnBrk="1"/>
          <a:endParaRPr lang="ko-KR" altLang="en-US" sz="1600"/>
        </a:p>
      </dgm:t>
    </dgm:pt>
    <dgm:pt modelId="{97A5CE67-E810-48B4-955F-C94F922385B9}" type="sibTrans" cxnId="{9E6F0228-7BB2-4730-9BC1-B82780E11675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E4393923-2868-493A-8C72-F96653E6ABD8}">
      <dgm:prSet phldrT="[텍스트]" custT="1"/>
      <dgm:spPr/>
      <dgm:t>
        <a:bodyPr/>
        <a:lstStyle/>
        <a:p>
          <a:pPr latinLnBrk="1"/>
          <a:r>
            <a:rPr lang="en-US" altLang="ko-KR" sz="1600" dirty="0" err="1"/>
            <a:t>InsertDB</a:t>
          </a:r>
          <a:r>
            <a:rPr lang="en-US" altLang="ko-KR" sz="1600" dirty="0"/>
            <a:t> </a:t>
          </a:r>
          <a:r>
            <a:rPr lang="ko-KR" altLang="en-US" sz="1600" dirty="0"/>
            <a:t>함수</a:t>
          </a:r>
          <a:br>
            <a:rPr lang="en-US" altLang="ko-KR" sz="1600" dirty="0"/>
          </a:br>
          <a:r>
            <a:rPr lang="en-US" altLang="ko-KR" sz="1600" dirty="0"/>
            <a:t>DB</a:t>
          </a:r>
          <a:r>
            <a:rPr lang="ko-KR" altLang="en-US" sz="1600" dirty="0"/>
            <a:t>에 </a:t>
          </a:r>
          <a:r>
            <a:rPr lang="ko-KR" altLang="en-US" sz="1600" dirty="0" err="1"/>
            <a:t>센서값</a:t>
          </a:r>
          <a:r>
            <a:rPr lang="ko-KR" altLang="en-US" sz="1600" dirty="0"/>
            <a:t> 입력</a:t>
          </a:r>
        </a:p>
      </dgm:t>
    </dgm:pt>
    <dgm:pt modelId="{7B3A85A7-AA69-441E-9D8E-40D276A17126}" type="parTrans" cxnId="{CE54E1CE-FD40-4CC0-B03C-940E6B2E5DF3}">
      <dgm:prSet/>
      <dgm:spPr/>
      <dgm:t>
        <a:bodyPr/>
        <a:lstStyle/>
        <a:p>
          <a:pPr latinLnBrk="1"/>
          <a:endParaRPr lang="ko-KR" altLang="en-US" sz="1600"/>
        </a:p>
      </dgm:t>
    </dgm:pt>
    <dgm:pt modelId="{2BB61D88-A80B-49BE-982A-DEC946B23546}" type="sibTrans" cxnId="{CE54E1CE-FD40-4CC0-B03C-940E6B2E5DF3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A952596B-BB1F-47EE-81DB-EA32FD43269A}">
      <dgm:prSet phldrT="[텍스트]" custT="1"/>
      <dgm:spPr/>
      <dgm:t>
        <a:bodyPr/>
        <a:lstStyle/>
        <a:p>
          <a:pPr latinLnBrk="1"/>
          <a:r>
            <a:rPr lang="en-US" altLang="ko-KR" sz="1600" dirty="0"/>
            <a:t>Run </a:t>
          </a:r>
          <a:r>
            <a:rPr lang="ko-KR" altLang="en-US" sz="1600" dirty="0"/>
            <a:t>함수</a:t>
          </a:r>
        </a:p>
      </dgm:t>
    </dgm:pt>
    <dgm:pt modelId="{644F342C-20A0-4CAD-9555-546389F42FE2}" type="parTrans" cxnId="{976C3079-6ABC-4E3C-80EE-D9C06FA59F11}">
      <dgm:prSet/>
      <dgm:spPr/>
      <dgm:t>
        <a:bodyPr/>
        <a:lstStyle/>
        <a:p>
          <a:pPr latinLnBrk="1"/>
          <a:endParaRPr lang="ko-KR" altLang="en-US" sz="1600"/>
        </a:p>
      </dgm:t>
    </dgm:pt>
    <dgm:pt modelId="{818E30D3-08B8-478D-B3E2-82039CFD5D3F}" type="sibTrans" cxnId="{976C3079-6ABC-4E3C-80EE-D9C06FA59F11}">
      <dgm:prSet/>
      <dgm:spPr/>
      <dgm:t>
        <a:bodyPr/>
        <a:lstStyle/>
        <a:p>
          <a:pPr latinLnBrk="1"/>
          <a:endParaRPr lang="ko-KR" altLang="en-US" sz="1600"/>
        </a:p>
      </dgm:t>
    </dgm:pt>
    <dgm:pt modelId="{B15A818E-7CC3-4E0E-A7A4-0B2B11B308D7}" type="pres">
      <dgm:prSet presAssocID="{6759C384-86F1-4693-81B8-0F9C5F93987A}" presName="linearFlow" presStyleCnt="0">
        <dgm:presLayoutVars>
          <dgm:resizeHandles val="exact"/>
        </dgm:presLayoutVars>
      </dgm:prSet>
      <dgm:spPr/>
    </dgm:pt>
    <dgm:pt modelId="{3434A7FE-0AED-43CA-883F-62A30D3D47ED}" type="pres">
      <dgm:prSet presAssocID="{305FF481-F519-4D81-874C-51E41935B940}" presName="node" presStyleLbl="node1" presStyleIdx="0" presStyleCnt="4" custScaleX="132701">
        <dgm:presLayoutVars>
          <dgm:bulletEnabled val="1"/>
        </dgm:presLayoutVars>
      </dgm:prSet>
      <dgm:spPr/>
    </dgm:pt>
    <dgm:pt modelId="{FBB839C3-0491-4163-BDF3-030D35D2EBB2}" type="pres">
      <dgm:prSet presAssocID="{C1B46D35-C9D4-44D8-84B3-000E707FCEB2}" presName="sibTrans" presStyleLbl="sibTrans2D1" presStyleIdx="0" presStyleCnt="3"/>
      <dgm:spPr/>
    </dgm:pt>
    <dgm:pt modelId="{5D2F09C0-A0BF-4BDA-AF17-26E8C6904A26}" type="pres">
      <dgm:prSet presAssocID="{C1B46D35-C9D4-44D8-84B3-000E707FCEB2}" presName="connectorText" presStyleLbl="sibTrans2D1" presStyleIdx="0" presStyleCnt="3"/>
      <dgm:spPr/>
    </dgm:pt>
    <dgm:pt modelId="{04624B5F-45A6-42AB-904D-89E9B9223289}" type="pres">
      <dgm:prSet presAssocID="{3F44CBFF-907B-4B39-87C1-EC23B9B0CBB3}" presName="node" presStyleLbl="node1" presStyleIdx="1" presStyleCnt="4" custScaleX="132701">
        <dgm:presLayoutVars>
          <dgm:bulletEnabled val="1"/>
        </dgm:presLayoutVars>
      </dgm:prSet>
      <dgm:spPr/>
    </dgm:pt>
    <dgm:pt modelId="{B550633C-06C5-4A84-B551-106631F99A50}" type="pres">
      <dgm:prSet presAssocID="{97A5CE67-E810-48B4-955F-C94F922385B9}" presName="sibTrans" presStyleLbl="sibTrans2D1" presStyleIdx="1" presStyleCnt="3"/>
      <dgm:spPr/>
    </dgm:pt>
    <dgm:pt modelId="{4366CC13-2781-4F10-9D00-C7AEDD2CC475}" type="pres">
      <dgm:prSet presAssocID="{97A5CE67-E810-48B4-955F-C94F922385B9}" presName="connectorText" presStyleLbl="sibTrans2D1" presStyleIdx="1" presStyleCnt="3"/>
      <dgm:spPr/>
    </dgm:pt>
    <dgm:pt modelId="{913BA506-7E8F-4557-B0EF-B7681600FE68}" type="pres">
      <dgm:prSet presAssocID="{E4393923-2868-493A-8C72-F96653E6ABD8}" presName="node" presStyleLbl="node1" presStyleIdx="2" presStyleCnt="4" custScaleX="132701">
        <dgm:presLayoutVars>
          <dgm:bulletEnabled val="1"/>
        </dgm:presLayoutVars>
      </dgm:prSet>
      <dgm:spPr/>
    </dgm:pt>
    <dgm:pt modelId="{93F23BE8-489D-47D1-9CAB-0474376643BF}" type="pres">
      <dgm:prSet presAssocID="{2BB61D88-A80B-49BE-982A-DEC946B23546}" presName="sibTrans" presStyleLbl="sibTrans2D1" presStyleIdx="2" presStyleCnt="3"/>
      <dgm:spPr/>
    </dgm:pt>
    <dgm:pt modelId="{8FEDC77C-29AB-40F2-908B-88A68007CDC0}" type="pres">
      <dgm:prSet presAssocID="{2BB61D88-A80B-49BE-982A-DEC946B23546}" presName="connectorText" presStyleLbl="sibTrans2D1" presStyleIdx="2" presStyleCnt="3"/>
      <dgm:spPr/>
    </dgm:pt>
    <dgm:pt modelId="{C8305A9E-C107-4130-B25B-B0993208405B}" type="pres">
      <dgm:prSet presAssocID="{A952596B-BB1F-47EE-81DB-EA32FD43269A}" presName="node" presStyleLbl="node1" presStyleIdx="3" presStyleCnt="4" custScaleX="132701">
        <dgm:presLayoutVars>
          <dgm:bulletEnabled val="1"/>
        </dgm:presLayoutVars>
      </dgm:prSet>
      <dgm:spPr/>
    </dgm:pt>
  </dgm:ptLst>
  <dgm:cxnLst>
    <dgm:cxn modelId="{4ECE9E13-C0D8-44B5-B0A9-9A843488FE1D}" type="presOf" srcId="{305FF481-F519-4D81-874C-51E41935B940}" destId="{3434A7FE-0AED-43CA-883F-62A30D3D47ED}" srcOrd="0" destOrd="0" presId="urn:microsoft.com/office/officeart/2005/8/layout/process2"/>
    <dgm:cxn modelId="{9E6F0228-7BB2-4730-9BC1-B82780E11675}" srcId="{6759C384-86F1-4693-81B8-0F9C5F93987A}" destId="{3F44CBFF-907B-4B39-87C1-EC23B9B0CBB3}" srcOrd="1" destOrd="0" parTransId="{B65D94A6-6A59-4271-8E5E-7A54BFC2DB1B}" sibTransId="{97A5CE67-E810-48B4-955F-C94F922385B9}"/>
    <dgm:cxn modelId="{E3EC2D31-ABCF-456F-B65D-03F02244F61C}" type="presOf" srcId="{E4393923-2868-493A-8C72-F96653E6ABD8}" destId="{913BA506-7E8F-4557-B0EF-B7681600FE68}" srcOrd="0" destOrd="0" presId="urn:microsoft.com/office/officeart/2005/8/layout/process2"/>
    <dgm:cxn modelId="{B524B53E-4AB6-44EB-A93A-EBFC27FF04EF}" type="presOf" srcId="{2BB61D88-A80B-49BE-982A-DEC946B23546}" destId="{8FEDC77C-29AB-40F2-908B-88A68007CDC0}" srcOrd="1" destOrd="0" presId="urn:microsoft.com/office/officeart/2005/8/layout/process2"/>
    <dgm:cxn modelId="{BC4A3766-0002-4F6B-B0A8-0477E7D6B768}" type="presOf" srcId="{97A5CE67-E810-48B4-955F-C94F922385B9}" destId="{4366CC13-2781-4F10-9D00-C7AEDD2CC475}" srcOrd="1" destOrd="0" presId="urn:microsoft.com/office/officeart/2005/8/layout/process2"/>
    <dgm:cxn modelId="{2B61EA52-0155-4F0C-814E-988D8A34E007}" srcId="{6759C384-86F1-4693-81B8-0F9C5F93987A}" destId="{305FF481-F519-4D81-874C-51E41935B940}" srcOrd="0" destOrd="0" parTransId="{EE6F3CC4-705A-4BD7-B779-F07D7FBE21FF}" sibTransId="{C1B46D35-C9D4-44D8-84B3-000E707FCEB2}"/>
    <dgm:cxn modelId="{6312A877-8EAF-4B63-9229-648DD8CCAF0C}" type="presOf" srcId="{A952596B-BB1F-47EE-81DB-EA32FD43269A}" destId="{C8305A9E-C107-4130-B25B-B0993208405B}" srcOrd="0" destOrd="0" presId="urn:microsoft.com/office/officeart/2005/8/layout/process2"/>
    <dgm:cxn modelId="{976C3079-6ABC-4E3C-80EE-D9C06FA59F11}" srcId="{6759C384-86F1-4693-81B8-0F9C5F93987A}" destId="{A952596B-BB1F-47EE-81DB-EA32FD43269A}" srcOrd="3" destOrd="0" parTransId="{644F342C-20A0-4CAD-9555-546389F42FE2}" sibTransId="{818E30D3-08B8-478D-B3E2-82039CFD5D3F}"/>
    <dgm:cxn modelId="{2833377A-BBB7-4680-B809-80FE57B88293}" type="presOf" srcId="{6759C384-86F1-4693-81B8-0F9C5F93987A}" destId="{B15A818E-7CC3-4E0E-A7A4-0B2B11B308D7}" srcOrd="0" destOrd="0" presId="urn:microsoft.com/office/officeart/2005/8/layout/process2"/>
    <dgm:cxn modelId="{7115E292-4384-4671-8557-FCF2A01C697F}" type="presOf" srcId="{3F44CBFF-907B-4B39-87C1-EC23B9B0CBB3}" destId="{04624B5F-45A6-42AB-904D-89E9B9223289}" srcOrd="0" destOrd="0" presId="urn:microsoft.com/office/officeart/2005/8/layout/process2"/>
    <dgm:cxn modelId="{094AA4A7-2A23-4C9B-B036-EB62C25E11B1}" type="presOf" srcId="{C1B46D35-C9D4-44D8-84B3-000E707FCEB2}" destId="{5D2F09C0-A0BF-4BDA-AF17-26E8C6904A26}" srcOrd="1" destOrd="0" presId="urn:microsoft.com/office/officeart/2005/8/layout/process2"/>
    <dgm:cxn modelId="{D89D84B2-AB59-4F73-99E2-5FB1F7633244}" type="presOf" srcId="{C1B46D35-C9D4-44D8-84B3-000E707FCEB2}" destId="{FBB839C3-0491-4163-BDF3-030D35D2EBB2}" srcOrd="0" destOrd="0" presId="urn:microsoft.com/office/officeart/2005/8/layout/process2"/>
    <dgm:cxn modelId="{7E1FE4C6-4760-4E3A-9A3D-6EC76654FEB8}" type="presOf" srcId="{2BB61D88-A80B-49BE-982A-DEC946B23546}" destId="{93F23BE8-489D-47D1-9CAB-0474376643BF}" srcOrd="0" destOrd="0" presId="urn:microsoft.com/office/officeart/2005/8/layout/process2"/>
    <dgm:cxn modelId="{092EE1CC-B74D-4F85-AABB-ADC2CC1F1CC0}" type="presOf" srcId="{97A5CE67-E810-48B4-955F-C94F922385B9}" destId="{B550633C-06C5-4A84-B551-106631F99A50}" srcOrd="0" destOrd="0" presId="urn:microsoft.com/office/officeart/2005/8/layout/process2"/>
    <dgm:cxn modelId="{CE54E1CE-FD40-4CC0-B03C-940E6B2E5DF3}" srcId="{6759C384-86F1-4693-81B8-0F9C5F93987A}" destId="{E4393923-2868-493A-8C72-F96653E6ABD8}" srcOrd="2" destOrd="0" parTransId="{7B3A85A7-AA69-441E-9D8E-40D276A17126}" sibTransId="{2BB61D88-A80B-49BE-982A-DEC946B23546}"/>
    <dgm:cxn modelId="{57ADE31E-0854-43FB-A4E3-0311697605CC}" type="presParOf" srcId="{B15A818E-7CC3-4E0E-A7A4-0B2B11B308D7}" destId="{3434A7FE-0AED-43CA-883F-62A30D3D47ED}" srcOrd="0" destOrd="0" presId="urn:microsoft.com/office/officeart/2005/8/layout/process2"/>
    <dgm:cxn modelId="{BFDE95CB-5C15-4CFF-A076-0FAFE8E584F1}" type="presParOf" srcId="{B15A818E-7CC3-4E0E-A7A4-0B2B11B308D7}" destId="{FBB839C3-0491-4163-BDF3-030D35D2EBB2}" srcOrd="1" destOrd="0" presId="urn:microsoft.com/office/officeart/2005/8/layout/process2"/>
    <dgm:cxn modelId="{0CFE36EA-D6E3-452E-B3A6-F82CE3A47E23}" type="presParOf" srcId="{FBB839C3-0491-4163-BDF3-030D35D2EBB2}" destId="{5D2F09C0-A0BF-4BDA-AF17-26E8C6904A26}" srcOrd="0" destOrd="0" presId="urn:microsoft.com/office/officeart/2005/8/layout/process2"/>
    <dgm:cxn modelId="{B1FC2EB5-C634-487F-8D21-A1435B3AF36F}" type="presParOf" srcId="{B15A818E-7CC3-4E0E-A7A4-0B2B11B308D7}" destId="{04624B5F-45A6-42AB-904D-89E9B9223289}" srcOrd="2" destOrd="0" presId="urn:microsoft.com/office/officeart/2005/8/layout/process2"/>
    <dgm:cxn modelId="{E3F3173B-D898-4D23-B646-120186F8DEB0}" type="presParOf" srcId="{B15A818E-7CC3-4E0E-A7A4-0B2B11B308D7}" destId="{B550633C-06C5-4A84-B551-106631F99A50}" srcOrd="3" destOrd="0" presId="urn:microsoft.com/office/officeart/2005/8/layout/process2"/>
    <dgm:cxn modelId="{9DE8B3D0-F9F9-4680-A7DD-2725ABCAE554}" type="presParOf" srcId="{B550633C-06C5-4A84-B551-106631F99A50}" destId="{4366CC13-2781-4F10-9D00-C7AEDD2CC475}" srcOrd="0" destOrd="0" presId="urn:microsoft.com/office/officeart/2005/8/layout/process2"/>
    <dgm:cxn modelId="{01AA7027-9244-4837-AEE5-C50653EB4546}" type="presParOf" srcId="{B15A818E-7CC3-4E0E-A7A4-0B2B11B308D7}" destId="{913BA506-7E8F-4557-B0EF-B7681600FE68}" srcOrd="4" destOrd="0" presId="urn:microsoft.com/office/officeart/2005/8/layout/process2"/>
    <dgm:cxn modelId="{BBA8859F-F722-4A00-90F9-028B9F654AB7}" type="presParOf" srcId="{B15A818E-7CC3-4E0E-A7A4-0B2B11B308D7}" destId="{93F23BE8-489D-47D1-9CAB-0474376643BF}" srcOrd="5" destOrd="0" presId="urn:microsoft.com/office/officeart/2005/8/layout/process2"/>
    <dgm:cxn modelId="{9F267AC0-A03B-4A1D-A990-3CAE2923F093}" type="presParOf" srcId="{93F23BE8-489D-47D1-9CAB-0474376643BF}" destId="{8FEDC77C-29AB-40F2-908B-88A68007CDC0}" srcOrd="0" destOrd="0" presId="urn:microsoft.com/office/officeart/2005/8/layout/process2"/>
    <dgm:cxn modelId="{F37EA48B-DDD5-4F12-9FA1-6ADD1DFA8A83}" type="presParOf" srcId="{B15A818E-7CC3-4E0E-A7A4-0B2B11B308D7}" destId="{C8305A9E-C107-4130-B25B-B0993208405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06C5CC-C9C8-47C6-944C-D3FC2735247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A9D4E54E-F89E-40FF-AB19-DC1500AEEE9E}">
      <dgm:prSet phldrT="[텍스트]" custT="1"/>
      <dgm:spPr/>
      <dgm:t>
        <a:bodyPr/>
        <a:lstStyle/>
        <a:p>
          <a:pPr latinLnBrk="1"/>
          <a:r>
            <a:rPr lang="en-US" altLang="ko-KR" sz="1600" dirty="0"/>
            <a:t>ESP8266</a:t>
          </a:r>
          <a:r>
            <a:rPr lang="ko-KR" altLang="en-US" sz="1600" dirty="0"/>
            <a:t> </a:t>
          </a:r>
          <a:r>
            <a:rPr lang="en-US" altLang="ko-KR" sz="1600" dirty="0"/>
            <a:t>WIFI </a:t>
          </a:r>
          <a:r>
            <a:rPr lang="ko-KR" altLang="en-US" sz="1600" dirty="0"/>
            <a:t>접속 설정 및 </a:t>
          </a:r>
          <a:r>
            <a:rPr lang="en-US" altLang="ko-KR" sz="1600" dirty="0"/>
            <a:t>MQTT Server </a:t>
          </a:r>
          <a:r>
            <a:rPr lang="ko-KR" altLang="en-US" sz="1600" dirty="0"/>
            <a:t>설정</a:t>
          </a:r>
        </a:p>
      </dgm:t>
    </dgm:pt>
    <dgm:pt modelId="{963CF783-5086-409E-AEC8-BADDF98BA1B4}" type="parTrans" cxnId="{D2B4D50C-87E6-4925-8564-7D8C69F7F41E}">
      <dgm:prSet/>
      <dgm:spPr/>
      <dgm:t>
        <a:bodyPr/>
        <a:lstStyle/>
        <a:p>
          <a:pPr latinLnBrk="1"/>
          <a:endParaRPr lang="ko-KR" altLang="en-US" sz="1600"/>
        </a:p>
      </dgm:t>
    </dgm:pt>
    <dgm:pt modelId="{08282A56-2693-4028-8570-6165E7BC7C90}" type="sibTrans" cxnId="{D2B4D50C-87E6-4925-8564-7D8C69F7F41E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84594F87-DCAA-4934-A2E8-22663FCFF50B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센서의 핀 번호 설정</a:t>
          </a:r>
        </a:p>
      </dgm:t>
    </dgm:pt>
    <dgm:pt modelId="{8F894B96-31FE-4C88-A018-48DEF8C758E1}" type="parTrans" cxnId="{0828E94C-976F-4C07-A794-051706B1142C}">
      <dgm:prSet/>
      <dgm:spPr/>
      <dgm:t>
        <a:bodyPr/>
        <a:lstStyle/>
        <a:p>
          <a:pPr latinLnBrk="1"/>
          <a:endParaRPr lang="ko-KR" altLang="en-US" sz="1600"/>
        </a:p>
      </dgm:t>
    </dgm:pt>
    <dgm:pt modelId="{C5A5FE9F-1758-4565-A3B9-1CACF84872F2}" type="sibTrans" cxnId="{0828E94C-976F-4C07-A794-051706B1142C}">
      <dgm:prSet custT="1"/>
      <dgm:spPr/>
      <dgm:t>
        <a:bodyPr/>
        <a:lstStyle/>
        <a:p>
          <a:pPr latinLnBrk="1"/>
          <a:endParaRPr lang="ko-KR" altLang="en-US" sz="1600"/>
        </a:p>
      </dgm:t>
    </dgm:pt>
    <dgm:pt modelId="{9D014BF6-AC38-42AA-9451-B175B263675C}">
      <dgm:prSet phldrT="[텍스트]" custT="1"/>
      <dgm:spPr/>
      <dgm:t>
        <a:bodyPr/>
        <a:lstStyle/>
        <a:p>
          <a:pPr latinLnBrk="1"/>
          <a:r>
            <a:rPr lang="en-US" altLang="ko-KR" sz="1600" dirty="0"/>
            <a:t>ESP8266</a:t>
          </a:r>
          <a:r>
            <a:rPr lang="ko-KR" altLang="en-US" sz="1600" dirty="0"/>
            <a:t>의 </a:t>
          </a:r>
          <a:r>
            <a:rPr lang="en-US" altLang="ko-KR" sz="1600" dirty="0"/>
            <a:t>WIFI </a:t>
          </a:r>
          <a:r>
            <a:rPr lang="ko-KR" altLang="en-US" sz="1600" dirty="0"/>
            <a:t>접속</a:t>
          </a:r>
        </a:p>
      </dgm:t>
    </dgm:pt>
    <dgm:pt modelId="{2D6B3289-E030-441B-A904-7F1077C72DFB}" type="parTrans" cxnId="{75AF9110-F53C-4260-92EC-6D75475A3E57}">
      <dgm:prSet/>
      <dgm:spPr/>
      <dgm:t>
        <a:bodyPr/>
        <a:lstStyle/>
        <a:p>
          <a:pPr latinLnBrk="1"/>
          <a:endParaRPr lang="ko-KR" altLang="en-US" sz="1600"/>
        </a:p>
      </dgm:t>
    </dgm:pt>
    <dgm:pt modelId="{E44082CC-587C-4C5F-A23C-E2B468EF456A}" type="sibTrans" cxnId="{75AF9110-F53C-4260-92EC-6D75475A3E57}">
      <dgm:prSet/>
      <dgm:spPr/>
      <dgm:t>
        <a:bodyPr/>
        <a:lstStyle/>
        <a:p>
          <a:pPr latinLnBrk="1"/>
          <a:endParaRPr lang="ko-KR" altLang="en-US" sz="1600"/>
        </a:p>
      </dgm:t>
    </dgm:pt>
    <dgm:pt modelId="{A4725B52-A929-49BE-9273-CE029D4DD4E8}" type="pres">
      <dgm:prSet presAssocID="{5F06C5CC-C9C8-47C6-944C-D3FC27352475}" presName="linearFlow" presStyleCnt="0">
        <dgm:presLayoutVars>
          <dgm:resizeHandles val="exact"/>
        </dgm:presLayoutVars>
      </dgm:prSet>
      <dgm:spPr/>
    </dgm:pt>
    <dgm:pt modelId="{46C33155-41BA-4FC0-9E48-DD86DB6EE244}" type="pres">
      <dgm:prSet presAssocID="{A9D4E54E-F89E-40FF-AB19-DC1500AEEE9E}" presName="node" presStyleLbl="node1" presStyleIdx="0" presStyleCnt="3">
        <dgm:presLayoutVars>
          <dgm:bulletEnabled val="1"/>
        </dgm:presLayoutVars>
      </dgm:prSet>
      <dgm:spPr/>
    </dgm:pt>
    <dgm:pt modelId="{0BC6B364-9C3D-43CF-8FFE-590B4CEE080B}" type="pres">
      <dgm:prSet presAssocID="{08282A56-2693-4028-8570-6165E7BC7C90}" presName="sibTrans" presStyleLbl="sibTrans2D1" presStyleIdx="0" presStyleCnt="2"/>
      <dgm:spPr/>
    </dgm:pt>
    <dgm:pt modelId="{C7B3611A-CCDD-4C7D-8CCA-8565EA35609D}" type="pres">
      <dgm:prSet presAssocID="{08282A56-2693-4028-8570-6165E7BC7C90}" presName="connectorText" presStyleLbl="sibTrans2D1" presStyleIdx="0" presStyleCnt="2"/>
      <dgm:spPr/>
    </dgm:pt>
    <dgm:pt modelId="{443F7D43-277F-4099-8A13-DD676B8E2A51}" type="pres">
      <dgm:prSet presAssocID="{84594F87-DCAA-4934-A2E8-22663FCFF50B}" presName="node" presStyleLbl="node1" presStyleIdx="1" presStyleCnt="3">
        <dgm:presLayoutVars>
          <dgm:bulletEnabled val="1"/>
        </dgm:presLayoutVars>
      </dgm:prSet>
      <dgm:spPr/>
    </dgm:pt>
    <dgm:pt modelId="{1950069F-5737-4767-A9C8-47F11B552121}" type="pres">
      <dgm:prSet presAssocID="{C5A5FE9F-1758-4565-A3B9-1CACF84872F2}" presName="sibTrans" presStyleLbl="sibTrans2D1" presStyleIdx="1" presStyleCnt="2"/>
      <dgm:spPr/>
    </dgm:pt>
    <dgm:pt modelId="{963F089B-1E0E-4F00-AD94-8C45DC275821}" type="pres">
      <dgm:prSet presAssocID="{C5A5FE9F-1758-4565-A3B9-1CACF84872F2}" presName="connectorText" presStyleLbl="sibTrans2D1" presStyleIdx="1" presStyleCnt="2"/>
      <dgm:spPr/>
    </dgm:pt>
    <dgm:pt modelId="{5E6AB330-7D9F-412C-8614-4EBF79DC988E}" type="pres">
      <dgm:prSet presAssocID="{9D014BF6-AC38-42AA-9451-B175B263675C}" presName="node" presStyleLbl="node1" presStyleIdx="2" presStyleCnt="3">
        <dgm:presLayoutVars>
          <dgm:bulletEnabled val="1"/>
        </dgm:presLayoutVars>
      </dgm:prSet>
      <dgm:spPr/>
    </dgm:pt>
  </dgm:ptLst>
  <dgm:cxnLst>
    <dgm:cxn modelId="{4D71F608-0700-49B7-864B-009E46115FF1}" type="presOf" srcId="{A9D4E54E-F89E-40FF-AB19-DC1500AEEE9E}" destId="{46C33155-41BA-4FC0-9E48-DD86DB6EE244}" srcOrd="0" destOrd="0" presId="urn:microsoft.com/office/officeart/2005/8/layout/process2"/>
    <dgm:cxn modelId="{D2B4D50C-87E6-4925-8564-7D8C69F7F41E}" srcId="{5F06C5CC-C9C8-47C6-944C-D3FC27352475}" destId="{A9D4E54E-F89E-40FF-AB19-DC1500AEEE9E}" srcOrd="0" destOrd="0" parTransId="{963CF783-5086-409E-AEC8-BADDF98BA1B4}" sibTransId="{08282A56-2693-4028-8570-6165E7BC7C90}"/>
    <dgm:cxn modelId="{75AF9110-F53C-4260-92EC-6D75475A3E57}" srcId="{5F06C5CC-C9C8-47C6-944C-D3FC27352475}" destId="{9D014BF6-AC38-42AA-9451-B175B263675C}" srcOrd="2" destOrd="0" parTransId="{2D6B3289-E030-441B-A904-7F1077C72DFB}" sibTransId="{E44082CC-587C-4C5F-A23C-E2B468EF456A}"/>
    <dgm:cxn modelId="{0828E94C-976F-4C07-A794-051706B1142C}" srcId="{5F06C5CC-C9C8-47C6-944C-D3FC27352475}" destId="{84594F87-DCAA-4934-A2E8-22663FCFF50B}" srcOrd="1" destOrd="0" parTransId="{8F894B96-31FE-4C88-A018-48DEF8C758E1}" sibTransId="{C5A5FE9F-1758-4565-A3B9-1CACF84872F2}"/>
    <dgm:cxn modelId="{83A20A8B-9FDA-4D02-A65A-87619DD69DFC}" type="presOf" srcId="{C5A5FE9F-1758-4565-A3B9-1CACF84872F2}" destId="{1950069F-5737-4767-A9C8-47F11B552121}" srcOrd="0" destOrd="0" presId="urn:microsoft.com/office/officeart/2005/8/layout/process2"/>
    <dgm:cxn modelId="{D50E428D-BD2C-4556-93BA-50F6318665C4}" type="presOf" srcId="{9D014BF6-AC38-42AA-9451-B175B263675C}" destId="{5E6AB330-7D9F-412C-8614-4EBF79DC988E}" srcOrd="0" destOrd="0" presId="urn:microsoft.com/office/officeart/2005/8/layout/process2"/>
    <dgm:cxn modelId="{ADCCDF92-6703-4BF4-A688-3B34D3A295CA}" type="presOf" srcId="{84594F87-DCAA-4934-A2E8-22663FCFF50B}" destId="{443F7D43-277F-4099-8A13-DD676B8E2A51}" srcOrd="0" destOrd="0" presId="urn:microsoft.com/office/officeart/2005/8/layout/process2"/>
    <dgm:cxn modelId="{BAF33A99-4299-4C30-B78F-E0EB7DF9B4C7}" type="presOf" srcId="{5F06C5CC-C9C8-47C6-944C-D3FC27352475}" destId="{A4725B52-A929-49BE-9273-CE029D4DD4E8}" srcOrd="0" destOrd="0" presId="urn:microsoft.com/office/officeart/2005/8/layout/process2"/>
    <dgm:cxn modelId="{B615F4CE-5D4C-4FB7-8B51-6EE5F953C660}" type="presOf" srcId="{C5A5FE9F-1758-4565-A3B9-1CACF84872F2}" destId="{963F089B-1E0E-4F00-AD94-8C45DC275821}" srcOrd="1" destOrd="0" presId="urn:microsoft.com/office/officeart/2005/8/layout/process2"/>
    <dgm:cxn modelId="{B407BCE1-FE92-4FFF-A0B7-27F9E658F7A4}" type="presOf" srcId="{08282A56-2693-4028-8570-6165E7BC7C90}" destId="{0BC6B364-9C3D-43CF-8FFE-590B4CEE080B}" srcOrd="0" destOrd="0" presId="urn:microsoft.com/office/officeart/2005/8/layout/process2"/>
    <dgm:cxn modelId="{769164E2-F316-4E8B-82A5-89F1416417EB}" type="presOf" srcId="{08282A56-2693-4028-8570-6165E7BC7C90}" destId="{C7B3611A-CCDD-4C7D-8CCA-8565EA35609D}" srcOrd="1" destOrd="0" presId="urn:microsoft.com/office/officeart/2005/8/layout/process2"/>
    <dgm:cxn modelId="{91188478-1021-4D74-A4C8-2DFBD4CB9919}" type="presParOf" srcId="{A4725B52-A929-49BE-9273-CE029D4DD4E8}" destId="{46C33155-41BA-4FC0-9E48-DD86DB6EE244}" srcOrd="0" destOrd="0" presId="urn:microsoft.com/office/officeart/2005/8/layout/process2"/>
    <dgm:cxn modelId="{7B083432-DC1F-45DD-90B8-1DE61DE750F6}" type="presParOf" srcId="{A4725B52-A929-49BE-9273-CE029D4DD4E8}" destId="{0BC6B364-9C3D-43CF-8FFE-590B4CEE080B}" srcOrd="1" destOrd="0" presId="urn:microsoft.com/office/officeart/2005/8/layout/process2"/>
    <dgm:cxn modelId="{C007FA7C-3CD4-47DC-8AA3-64D4D8B5545F}" type="presParOf" srcId="{0BC6B364-9C3D-43CF-8FFE-590B4CEE080B}" destId="{C7B3611A-CCDD-4C7D-8CCA-8565EA35609D}" srcOrd="0" destOrd="0" presId="urn:microsoft.com/office/officeart/2005/8/layout/process2"/>
    <dgm:cxn modelId="{CB5D41FF-1710-4185-A909-156EABDF6A1F}" type="presParOf" srcId="{A4725B52-A929-49BE-9273-CE029D4DD4E8}" destId="{443F7D43-277F-4099-8A13-DD676B8E2A51}" srcOrd="2" destOrd="0" presId="urn:microsoft.com/office/officeart/2005/8/layout/process2"/>
    <dgm:cxn modelId="{E1D2E8E8-7806-4DE5-B341-63527A064BBA}" type="presParOf" srcId="{A4725B52-A929-49BE-9273-CE029D4DD4E8}" destId="{1950069F-5737-4767-A9C8-47F11B552121}" srcOrd="3" destOrd="0" presId="urn:microsoft.com/office/officeart/2005/8/layout/process2"/>
    <dgm:cxn modelId="{084A8940-2247-4AB0-85D2-3F76CBC559A2}" type="presParOf" srcId="{1950069F-5737-4767-A9C8-47F11B552121}" destId="{963F089B-1E0E-4F00-AD94-8C45DC275821}" srcOrd="0" destOrd="0" presId="urn:microsoft.com/office/officeart/2005/8/layout/process2"/>
    <dgm:cxn modelId="{7D537260-2694-46D0-976F-DB5C1FC7510A}" type="presParOf" srcId="{A4725B52-A929-49BE-9273-CE029D4DD4E8}" destId="{5E6AB330-7D9F-412C-8614-4EBF79DC988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379A0-B5B8-4EBF-BFA4-521BB9CE971A}">
      <dsp:nvSpPr>
        <dsp:cNvPr id="0" name=""/>
        <dsp:cNvSpPr/>
      </dsp:nvSpPr>
      <dsp:spPr>
        <a:xfrm>
          <a:off x="-4917790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357E4-46E4-4EBA-BE06-7563D88A2132}">
      <dsp:nvSpPr>
        <dsp:cNvPr id="0" name=""/>
        <dsp:cNvSpPr/>
      </dsp:nvSpPr>
      <dsp:spPr>
        <a:xfrm>
          <a:off x="305246" y="197811"/>
          <a:ext cx="10152263" cy="39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프로젝트 개요</a:t>
          </a:r>
          <a:endParaRPr lang="en-US" sz="1500" kern="1200" dirty="0"/>
        </a:p>
      </dsp:txBody>
      <dsp:txXfrm>
        <a:off x="305246" y="197811"/>
        <a:ext cx="10152263" cy="395449"/>
      </dsp:txXfrm>
    </dsp:sp>
    <dsp:sp modelId="{7F08035B-6A58-4EA9-81DB-ADF27A3049D8}">
      <dsp:nvSpPr>
        <dsp:cNvPr id="0" name=""/>
        <dsp:cNvSpPr/>
      </dsp:nvSpPr>
      <dsp:spPr>
        <a:xfrm>
          <a:off x="58090" y="14838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1584B-01FC-49F3-BE4F-7803481087F3}">
      <dsp:nvSpPr>
        <dsp:cNvPr id="0" name=""/>
        <dsp:cNvSpPr/>
      </dsp:nvSpPr>
      <dsp:spPr>
        <a:xfrm>
          <a:off x="663361" y="791334"/>
          <a:ext cx="9794148" cy="39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MQTT </a:t>
          </a:r>
          <a:r>
            <a:rPr lang="ko-KR" sz="1500" kern="1200" dirty="0"/>
            <a:t>란</a:t>
          </a:r>
          <a:r>
            <a:rPr lang="en-US" sz="1500" kern="1200" dirty="0"/>
            <a:t>?</a:t>
          </a:r>
        </a:p>
      </dsp:txBody>
      <dsp:txXfrm>
        <a:off x="663361" y="791334"/>
        <a:ext cx="9794148" cy="395449"/>
      </dsp:txXfrm>
    </dsp:sp>
    <dsp:sp modelId="{F5B2FAEC-9B55-4C47-983C-EFD5539592F2}">
      <dsp:nvSpPr>
        <dsp:cNvPr id="0" name=""/>
        <dsp:cNvSpPr/>
      </dsp:nvSpPr>
      <dsp:spPr>
        <a:xfrm>
          <a:off x="416205" y="74190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80B83-9E45-43F1-984F-F50826CA1242}">
      <dsp:nvSpPr>
        <dsp:cNvPr id="0" name=""/>
        <dsp:cNvSpPr/>
      </dsp:nvSpPr>
      <dsp:spPr>
        <a:xfrm>
          <a:off x="859606" y="1384421"/>
          <a:ext cx="9597902" cy="39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과제 수행 과정</a:t>
          </a:r>
          <a:endParaRPr lang="en-US" sz="1500" kern="1200" dirty="0"/>
        </a:p>
      </dsp:txBody>
      <dsp:txXfrm>
        <a:off x="859606" y="1384421"/>
        <a:ext cx="9597902" cy="395449"/>
      </dsp:txXfrm>
    </dsp:sp>
    <dsp:sp modelId="{24FDDEF8-B67B-483A-A186-759FAD252AC5}">
      <dsp:nvSpPr>
        <dsp:cNvPr id="0" name=""/>
        <dsp:cNvSpPr/>
      </dsp:nvSpPr>
      <dsp:spPr>
        <a:xfrm>
          <a:off x="612450" y="133499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E3D9F-68C4-49C0-8134-7D08316C1B10}">
      <dsp:nvSpPr>
        <dsp:cNvPr id="0" name=""/>
        <dsp:cNvSpPr/>
      </dsp:nvSpPr>
      <dsp:spPr>
        <a:xfrm>
          <a:off x="922266" y="1977944"/>
          <a:ext cx="9535243" cy="39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구현한 기능</a:t>
          </a:r>
          <a:endParaRPr lang="en-US" sz="1500" kern="1200" dirty="0"/>
        </a:p>
      </dsp:txBody>
      <dsp:txXfrm>
        <a:off x="922266" y="1977944"/>
        <a:ext cx="9535243" cy="395449"/>
      </dsp:txXfrm>
    </dsp:sp>
    <dsp:sp modelId="{F5ACD540-CF6C-452C-B70E-E12E4B6870C0}">
      <dsp:nvSpPr>
        <dsp:cNvPr id="0" name=""/>
        <dsp:cNvSpPr/>
      </dsp:nvSpPr>
      <dsp:spPr>
        <a:xfrm>
          <a:off x="675110" y="192851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2BBD3-8B14-4D41-9B0D-F51ECB5209CF}">
      <dsp:nvSpPr>
        <dsp:cNvPr id="0" name=""/>
        <dsp:cNvSpPr/>
      </dsp:nvSpPr>
      <dsp:spPr>
        <a:xfrm>
          <a:off x="859606" y="2571466"/>
          <a:ext cx="9597902" cy="39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회로 구상 및 회로도</a:t>
          </a:r>
          <a:endParaRPr lang="en-US" sz="1500" kern="1200" dirty="0"/>
        </a:p>
      </dsp:txBody>
      <dsp:txXfrm>
        <a:off x="859606" y="2571466"/>
        <a:ext cx="9597902" cy="395449"/>
      </dsp:txXfrm>
    </dsp:sp>
    <dsp:sp modelId="{ACF9CE58-C347-4737-806F-AAE5F76C5FAA}">
      <dsp:nvSpPr>
        <dsp:cNvPr id="0" name=""/>
        <dsp:cNvSpPr/>
      </dsp:nvSpPr>
      <dsp:spPr>
        <a:xfrm>
          <a:off x="612450" y="252203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AEBC2-6FA8-4EA3-9209-3C1D65DFFF7C}">
      <dsp:nvSpPr>
        <dsp:cNvPr id="0" name=""/>
        <dsp:cNvSpPr/>
      </dsp:nvSpPr>
      <dsp:spPr>
        <a:xfrm>
          <a:off x="663361" y="3164554"/>
          <a:ext cx="9794148" cy="39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코드 설명</a:t>
          </a:r>
          <a:endParaRPr lang="en-US" sz="1500" kern="1200" dirty="0"/>
        </a:p>
      </dsp:txBody>
      <dsp:txXfrm>
        <a:off x="663361" y="3164554"/>
        <a:ext cx="9794148" cy="395449"/>
      </dsp:txXfrm>
    </dsp:sp>
    <dsp:sp modelId="{87229BED-1FFA-4D29-B0A1-89E3CD6A3387}">
      <dsp:nvSpPr>
        <dsp:cNvPr id="0" name=""/>
        <dsp:cNvSpPr/>
      </dsp:nvSpPr>
      <dsp:spPr>
        <a:xfrm>
          <a:off x="416205" y="3115122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CD543-C054-4A2C-B3FA-FCEDEDA022B2}">
      <dsp:nvSpPr>
        <dsp:cNvPr id="0" name=""/>
        <dsp:cNvSpPr/>
      </dsp:nvSpPr>
      <dsp:spPr>
        <a:xfrm>
          <a:off x="305246" y="3758076"/>
          <a:ext cx="10152263" cy="39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3888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결과</a:t>
          </a:r>
          <a:r>
            <a:rPr lang="en-US" altLang="ko-KR" sz="1500" kern="1200"/>
            <a:t> </a:t>
          </a:r>
          <a:r>
            <a:rPr lang="ko-KR" altLang="en-US" sz="1500" kern="1200"/>
            <a:t>해석</a:t>
          </a:r>
          <a:r>
            <a:rPr lang="ko-KR" sz="1500" kern="1200"/>
            <a:t> 및 고찰</a:t>
          </a:r>
          <a:endParaRPr lang="en-US" sz="1500" kern="1200"/>
        </a:p>
      </dsp:txBody>
      <dsp:txXfrm>
        <a:off x="305246" y="3758076"/>
        <a:ext cx="10152263" cy="395449"/>
      </dsp:txXfrm>
    </dsp:sp>
    <dsp:sp modelId="{34F8BCC3-7D1B-4344-8E3F-39D49124292C}">
      <dsp:nvSpPr>
        <dsp:cNvPr id="0" name=""/>
        <dsp:cNvSpPr/>
      </dsp:nvSpPr>
      <dsp:spPr>
        <a:xfrm>
          <a:off x="58090" y="370864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33155-41BA-4FC0-9E48-DD86DB6EE244}">
      <dsp:nvSpPr>
        <dsp:cNvPr id="0" name=""/>
        <dsp:cNvSpPr/>
      </dsp:nvSpPr>
      <dsp:spPr>
        <a:xfrm>
          <a:off x="504000" y="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Callback</a:t>
          </a:r>
          <a:r>
            <a:rPr lang="ko-KR" altLang="en-US" sz="1600" kern="1200" dirty="0"/>
            <a:t> 함수</a:t>
          </a:r>
          <a:endParaRPr lang="en-US" altLang="ko-KR" sz="1600" kern="1200" dirty="0"/>
        </a:p>
      </dsp:txBody>
      <dsp:txXfrm>
        <a:off x="546176" y="42176"/>
        <a:ext cx="2507648" cy="1355648"/>
      </dsp:txXfrm>
    </dsp:sp>
    <dsp:sp modelId="{0BC6B364-9C3D-43CF-8FFE-590B4CEE080B}">
      <dsp:nvSpPr>
        <dsp:cNvPr id="0" name=""/>
        <dsp:cNvSpPr/>
      </dsp:nvSpPr>
      <dsp:spPr>
        <a:xfrm rot="5400000">
          <a:off x="1530000" y="147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1530000"/>
        <a:ext cx="388800" cy="378000"/>
      </dsp:txXfrm>
    </dsp:sp>
    <dsp:sp modelId="{443F7D43-277F-4099-8A13-DD676B8E2A51}">
      <dsp:nvSpPr>
        <dsp:cNvPr id="0" name=""/>
        <dsp:cNvSpPr/>
      </dsp:nvSpPr>
      <dsp:spPr>
        <a:xfrm>
          <a:off x="504000" y="216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MQTT </a:t>
          </a:r>
          <a:r>
            <a:rPr lang="ko-KR" altLang="en-US" sz="1600" kern="1200" dirty="0"/>
            <a:t>서버에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다시 연결하는 함수</a:t>
          </a:r>
        </a:p>
      </dsp:txBody>
      <dsp:txXfrm>
        <a:off x="546176" y="2202176"/>
        <a:ext cx="2507648" cy="1355648"/>
      </dsp:txXfrm>
    </dsp:sp>
    <dsp:sp modelId="{1950069F-5737-4767-A9C8-47F11B552121}">
      <dsp:nvSpPr>
        <dsp:cNvPr id="0" name=""/>
        <dsp:cNvSpPr/>
      </dsp:nvSpPr>
      <dsp:spPr>
        <a:xfrm rot="5400000">
          <a:off x="1530000" y="363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3690000"/>
        <a:ext cx="388800" cy="378000"/>
      </dsp:txXfrm>
    </dsp:sp>
    <dsp:sp modelId="{5E6AB330-7D9F-412C-8614-4EBF79DC988E}">
      <dsp:nvSpPr>
        <dsp:cNvPr id="0" name=""/>
        <dsp:cNvSpPr/>
      </dsp:nvSpPr>
      <dsp:spPr>
        <a:xfrm>
          <a:off x="504000" y="432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센서 값을 반환 하는 함수</a:t>
          </a:r>
        </a:p>
      </dsp:txBody>
      <dsp:txXfrm>
        <a:off x="546176" y="4362176"/>
        <a:ext cx="2507648" cy="135564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33155-41BA-4FC0-9E48-DD86DB6EE244}">
      <dsp:nvSpPr>
        <dsp:cNvPr id="0" name=""/>
        <dsp:cNvSpPr/>
      </dsp:nvSpPr>
      <dsp:spPr>
        <a:xfrm>
          <a:off x="504000" y="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LED</a:t>
          </a:r>
          <a:r>
            <a:rPr lang="ko-KR" altLang="en-US" sz="1600" kern="1200" dirty="0"/>
            <a:t>핀이나 센서들의 핀을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 설정하고 전송속도 등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기본적인 설정 </a:t>
          </a:r>
        </a:p>
      </dsp:txBody>
      <dsp:txXfrm>
        <a:off x="546176" y="42176"/>
        <a:ext cx="2507648" cy="1355648"/>
      </dsp:txXfrm>
    </dsp:sp>
    <dsp:sp modelId="{0BC6B364-9C3D-43CF-8FFE-590B4CEE080B}">
      <dsp:nvSpPr>
        <dsp:cNvPr id="0" name=""/>
        <dsp:cNvSpPr/>
      </dsp:nvSpPr>
      <dsp:spPr>
        <a:xfrm rot="5400000">
          <a:off x="1530000" y="147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1530000"/>
        <a:ext cx="388800" cy="378000"/>
      </dsp:txXfrm>
    </dsp:sp>
    <dsp:sp modelId="{443F7D43-277F-4099-8A13-DD676B8E2A51}">
      <dsp:nvSpPr>
        <dsp:cNvPr id="0" name=""/>
        <dsp:cNvSpPr/>
      </dsp:nvSpPr>
      <dsp:spPr>
        <a:xfrm>
          <a:off x="504000" y="216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LOOP</a:t>
          </a:r>
          <a:r>
            <a:rPr lang="ko-KR" altLang="en-US" sz="1600" kern="1200" dirty="0"/>
            <a:t>문을 통해 연결이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끊기면 다시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MQTT </a:t>
          </a:r>
          <a:r>
            <a:rPr lang="ko-KR" altLang="en-US" sz="1600" kern="1200" dirty="0"/>
            <a:t>서버에 연결</a:t>
          </a:r>
        </a:p>
      </dsp:txBody>
      <dsp:txXfrm>
        <a:off x="546176" y="2202176"/>
        <a:ext cx="2507648" cy="1355648"/>
      </dsp:txXfrm>
    </dsp:sp>
    <dsp:sp modelId="{1950069F-5737-4767-A9C8-47F11B552121}">
      <dsp:nvSpPr>
        <dsp:cNvPr id="0" name=""/>
        <dsp:cNvSpPr/>
      </dsp:nvSpPr>
      <dsp:spPr>
        <a:xfrm rot="5400000">
          <a:off x="1530000" y="363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3690000"/>
        <a:ext cx="388800" cy="378000"/>
      </dsp:txXfrm>
    </dsp:sp>
    <dsp:sp modelId="{5E6AB330-7D9F-412C-8614-4EBF79DC988E}">
      <dsp:nvSpPr>
        <dsp:cNvPr id="0" name=""/>
        <dsp:cNvSpPr/>
      </dsp:nvSpPr>
      <dsp:spPr>
        <a:xfrm>
          <a:off x="504000" y="432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센서 데이터 값들을 </a:t>
          </a:r>
          <a:r>
            <a:rPr lang="en-US" altLang="ko-KR" sz="1600" kern="1200" dirty="0"/>
            <a:t>MQTT </a:t>
          </a:r>
          <a:r>
            <a:rPr lang="ko-KR" altLang="en-US" sz="1600" kern="1200" dirty="0"/>
            <a:t>브로커로 전송</a:t>
          </a:r>
        </a:p>
      </dsp:txBody>
      <dsp:txXfrm>
        <a:off x="546176" y="4362176"/>
        <a:ext cx="2507648" cy="13556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F4BE6-E369-4E93-9ECB-5E06EA998714}">
      <dsp:nvSpPr>
        <dsp:cNvPr id="0" name=""/>
        <dsp:cNvSpPr/>
      </dsp:nvSpPr>
      <dsp:spPr>
        <a:xfrm>
          <a:off x="504000" y="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Maria DB </a:t>
          </a:r>
          <a:br>
            <a:rPr lang="en-US" altLang="ko-KR" sz="1600" kern="1200" dirty="0"/>
          </a:br>
          <a:r>
            <a:rPr lang="ko-KR" altLang="en-US" sz="1600" kern="1200" dirty="0"/>
            <a:t>연결 정보 설정</a:t>
          </a:r>
        </a:p>
      </dsp:txBody>
      <dsp:txXfrm>
        <a:off x="546176" y="42176"/>
        <a:ext cx="2507648" cy="1355648"/>
      </dsp:txXfrm>
    </dsp:sp>
    <dsp:sp modelId="{FD54C7E6-E1DC-436B-A54D-DDF36926E262}">
      <dsp:nvSpPr>
        <dsp:cNvPr id="0" name=""/>
        <dsp:cNvSpPr/>
      </dsp:nvSpPr>
      <dsp:spPr>
        <a:xfrm rot="5400000">
          <a:off x="1530000" y="147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1530000"/>
        <a:ext cx="388800" cy="378000"/>
      </dsp:txXfrm>
    </dsp:sp>
    <dsp:sp modelId="{6D0E145A-A4C4-4E4A-90FA-DB1830F4A5C8}">
      <dsp:nvSpPr>
        <dsp:cNvPr id="0" name=""/>
        <dsp:cNvSpPr/>
      </dsp:nvSpPr>
      <dsp:spPr>
        <a:xfrm>
          <a:off x="504000" y="216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 저장된 센서의 값 </a:t>
          </a:r>
          <a:r>
            <a:rPr lang="en-US" altLang="ko-KR" sz="1600" kern="1200" dirty="0"/>
            <a:t>DB</a:t>
          </a:r>
          <a:r>
            <a:rPr lang="ko-KR" altLang="en-US" sz="1600" kern="1200" dirty="0"/>
            <a:t>를 불러옴</a:t>
          </a:r>
        </a:p>
      </dsp:txBody>
      <dsp:txXfrm>
        <a:off x="546176" y="2202176"/>
        <a:ext cx="2507648" cy="1355648"/>
      </dsp:txXfrm>
    </dsp:sp>
    <dsp:sp modelId="{CF89270F-5E74-4A75-9D0A-6CD1F7C17256}">
      <dsp:nvSpPr>
        <dsp:cNvPr id="0" name=""/>
        <dsp:cNvSpPr/>
      </dsp:nvSpPr>
      <dsp:spPr>
        <a:xfrm rot="5400000">
          <a:off x="1530000" y="363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3690000"/>
        <a:ext cx="388800" cy="378000"/>
      </dsp:txXfrm>
    </dsp:sp>
    <dsp:sp modelId="{22FCC262-D579-481D-AF07-F70CFB121A5E}">
      <dsp:nvSpPr>
        <dsp:cNvPr id="0" name=""/>
        <dsp:cNvSpPr/>
      </dsp:nvSpPr>
      <dsp:spPr>
        <a:xfrm>
          <a:off x="504000" y="432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Flask</a:t>
          </a:r>
          <a:r>
            <a:rPr lang="ko-KR" altLang="en-US" sz="1600" kern="1200" dirty="0"/>
            <a:t>를 통해 데이터 값을 그래프로 출력</a:t>
          </a:r>
        </a:p>
      </dsp:txBody>
      <dsp:txXfrm>
        <a:off x="546176" y="4362176"/>
        <a:ext cx="2507648" cy="13556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F4BE6-E369-4E93-9ECB-5E06EA998714}">
      <dsp:nvSpPr>
        <dsp:cNvPr id="0" name=""/>
        <dsp:cNvSpPr/>
      </dsp:nvSpPr>
      <dsp:spPr>
        <a:xfrm>
          <a:off x="504000" y="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임의의 데이터</a:t>
          </a:r>
          <a:br>
            <a:rPr lang="en-US" altLang="ko-KR" sz="1600" kern="1200" dirty="0"/>
          </a:br>
          <a:r>
            <a:rPr lang="en-US" altLang="ko-KR" sz="1600" kern="1200" dirty="0" err="1"/>
            <a:t>Cdgree</a:t>
          </a:r>
          <a:r>
            <a:rPr lang="en-US" altLang="ko-KR" sz="1600" kern="1200" dirty="0"/>
            <a:t>, amp, </a:t>
          </a:r>
          <a:r>
            <a:rPr lang="en-US" altLang="ko-KR" sz="1600" kern="1200" dirty="0" err="1"/>
            <a:t>ffa_target</a:t>
          </a:r>
          <a:r>
            <a:rPr lang="en-US" altLang="ko-KR" sz="1600" kern="1200" dirty="0"/>
            <a:t>, </a:t>
          </a:r>
          <a:r>
            <a:rPr lang="en-US" altLang="ko-KR" sz="1600" kern="1200" dirty="0" err="1"/>
            <a:t>ffa_targetnp</a:t>
          </a:r>
          <a:r>
            <a:rPr lang="en-US" altLang="ko-KR" sz="1600" kern="1200" dirty="0"/>
            <a:t> </a:t>
          </a:r>
          <a:r>
            <a:rPr lang="ko-KR" altLang="en-US" sz="1600" kern="1200" dirty="0"/>
            <a:t>을 만든다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546176" y="42176"/>
        <a:ext cx="2507648" cy="1355648"/>
      </dsp:txXfrm>
    </dsp:sp>
    <dsp:sp modelId="{FD54C7E6-E1DC-436B-A54D-DDF36926E262}">
      <dsp:nvSpPr>
        <dsp:cNvPr id="0" name=""/>
        <dsp:cNvSpPr/>
      </dsp:nvSpPr>
      <dsp:spPr>
        <a:xfrm rot="5400000">
          <a:off x="1530000" y="147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1530000"/>
        <a:ext cx="388800" cy="378000"/>
      </dsp:txXfrm>
    </dsp:sp>
    <dsp:sp modelId="{6D0E145A-A4C4-4E4A-90FA-DB1830F4A5C8}">
      <dsp:nvSpPr>
        <dsp:cNvPr id="0" name=""/>
        <dsp:cNvSpPr/>
      </dsp:nvSpPr>
      <dsp:spPr>
        <a:xfrm>
          <a:off x="504000" y="216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임의의 데이터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값을 생성한다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546176" y="2202176"/>
        <a:ext cx="2507648" cy="1355648"/>
      </dsp:txXfrm>
    </dsp:sp>
    <dsp:sp modelId="{CF89270F-5E74-4A75-9D0A-6CD1F7C17256}">
      <dsp:nvSpPr>
        <dsp:cNvPr id="0" name=""/>
        <dsp:cNvSpPr/>
      </dsp:nvSpPr>
      <dsp:spPr>
        <a:xfrm rot="5400000">
          <a:off x="1530000" y="363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3690000"/>
        <a:ext cx="388800" cy="378000"/>
      </dsp:txXfrm>
    </dsp:sp>
    <dsp:sp modelId="{22FCC262-D579-481D-AF07-F70CFB121A5E}">
      <dsp:nvSpPr>
        <dsp:cNvPr id="0" name=""/>
        <dsp:cNvSpPr/>
      </dsp:nvSpPr>
      <dsp:spPr>
        <a:xfrm>
          <a:off x="504000" y="432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임의의로 만들어진 데이터 중 일부를 이용하여 모델을 학습하고 학습</a:t>
          </a:r>
        </a:p>
      </dsp:txBody>
      <dsp:txXfrm>
        <a:off x="546176" y="4362176"/>
        <a:ext cx="2507648" cy="13556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F4BE6-E369-4E93-9ECB-5E06EA998714}">
      <dsp:nvSpPr>
        <dsp:cNvPr id="0" name=""/>
        <dsp:cNvSpPr/>
      </dsp:nvSpPr>
      <dsp:spPr>
        <a:xfrm>
          <a:off x="504000" y="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모델을 학습한다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546176" y="42176"/>
        <a:ext cx="2507648" cy="1355648"/>
      </dsp:txXfrm>
    </dsp:sp>
    <dsp:sp modelId="{FD54C7E6-E1DC-436B-A54D-DDF36926E262}">
      <dsp:nvSpPr>
        <dsp:cNvPr id="0" name=""/>
        <dsp:cNvSpPr/>
      </dsp:nvSpPr>
      <dsp:spPr>
        <a:xfrm rot="5400000">
          <a:off x="1530000" y="147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1530000"/>
        <a:ext cx="388800" cy="378000"/>
      </dsp:txXfrm>
    </dsp:sp>
    <dsp:sp modelId="{6D0E145A-A4C4-4E4A-90FA-DB1830F4A5C8}">
      <dsp:nvSpPr>
        <dsp:cNvPr id="0" name=""/>
        <dsp:cNvSpPr/>
      </dsp:nvSpPr>
      <dsp:spPr>
        <a:xfrm>
          <a:off x="504000" y="216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정확도 구하기</a:t>
          </a:r>
        </a:p>
      </dsp:txBody>
      <dsp:txXfrm>
        <a:off x="546176" y="2202176"/>
        <a:ext cx="2507648" cy="1355648"/>
      </dsp:txXfrm>
    </dsp:sp>
    <dsp:sp modelId="{CF89270F-5E74-4A75-9D0A-6CD1F7C17256}">
      <dsp:nvSpPr>
        <dsp:cNvPr id="0" name=""/>
        <dsp:cNvSpPr/>
      </dsp:nvSpPr>
      <dsp:spPr>
        <a:xfrm rot="5400000">
          <a:off x="1530000" y="363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3690000"/>
        <a:ext cx="388800" cy="378000"/>
      </dsp:txXfrm>
    </dsp:sp>
    <dsp:sp modelId="{22FCC262-D579-481D-AF07-F70CFB121A5E}">
      <dsp:nvSpPr>
        <dsp:cNvPr id="0" name=""/>
        <dsp:cNvSpPr/>
      </dsp:nvSpPr>
      <dsp:spPr>
        <a:xfrm>
          <a:off x="504000" y="432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학습한 모델을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그래프로 출력</a:t>
          </a:r>
        </a:p>
      </dsp:txBody>
      <dsp:txXfrm>
        <a:off x="546176" y="4362176"/>
        <a:ext cx="2507648" cy="135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3724D5-2DA2-4D11-89F5-C2BF040DBB5E}">
      <dsp:nvSpPr>
        <dsp:cNvPr id="0" name=""/>
        <dsp:cNvSpPr/>
      </dsp:nvSpPr>
      <dsp:spPr>
        <a:xfrm>
          <a:off x="1723272" y="604791"/>
          <a:ext cx="1944000" cy="1944000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BCCAE-A803-40C3-AC86-666584D62F23}">
      <dsp:nvSpPr>
        <dsp:cNvPr id="0" name=""/>
        <dsp:cNvSpPr/>
      </dsp:nvSpPr>
      <dsp:spPr>
        <a:xfrm>
          <a:off x="553079" y="260700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IoT</a:t>
          </a:r>
        </a:p>
      </dsp:txBody>
      <dsp:txXfrm>
        <a:off x="553079" y="2607000"/>
        <a:ext cx="4320000" cy="720000"/>
      </dsp:txXfrm>
    </dsp:sp>
    <dsp:sp modelId="{502DD466-E96D-4995-A262-A382A8ACE19C}">
      <dsp:nvSpPr>
        <dsp:cNvPr id="0" name=""/>
        <dsp:cNvSpPr/>
      </dsp:nvSpPr>
      <dsp:spPr>
        <a:xfrm>
          <a:off x="6799272" y="604791"/>
          <a:ext cx="1944000" cy="1944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7E0EF-6E61-4CB7-B114-DE82C32358D3}">
      <dsp:nvSpPr>
        <dsp:cNvPr id="0" name=""/>
        <dsp:cNvSpPr/>
      </dsp:nvSpPr>
      <dsp:spPr>
        <a:xfrm>
          <a:off x="5629079" y="260700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</a:t>
          </a:r>
        </a:p>
      </dsp:txBody>
      <dsp:txXfrm>
        <a:off x="5629079" y="2607000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6F811E-91A3-462B-9D34-4206FB5B96C4}">
      <dsp:nvSpPr>
        <dsp:cNvPr id="0" name=""/>
        <dsp:cNvSpPr/>
      </dsp:nvSpPr>
      <dsp:spPr>
        <a:xfrm>
          <a:off x="775104" y="490270"/>
          <a:ext cx="1164375" cy="116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9743D-586A-47DE-9186-CBB0CE494E60}">
      <dsp:nvSpPr>
        <dsp:cNvPr id="0" name=""/>
        <dsp:cNvSpPr/>
      </dsp:nvSpPr>
      <dsp:spPr>
        <a:xfrm>
          <a:off x="63541" y="1987193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ea"/>
              <a:ea typeface="+mn-ea"/>
            </a:rPr>
            <a:t>IoT</a:t>
          </a:r>
          <a:r>
            <a:rPr lang="ko-KR" altLang="en-US" sz="1600" kern="1200" dirty="0">
              <a:latin typeface="+mn-ea"/>
              <a:ea typeface="+mn-ea"/>
            </a:rPr>
            <a:t>를 위한 저전력 프로토콜</a:t>
          </a:r>
          <a:endParaRPr lang="en-US" sz="1600" kern="1200" dirty="0">
            <a:latin typeface="+mn-ea"/>
            <a:ea typeface="+mn-ea"/>
          </a:endParaRPr>
        </a:p>
      </dsp:txBody>
      <dsp:txXfrm>
        <a:off x="63541" y="1987193"/>
        <a:ext cx="2587500" cy="720000"/>
      </dsp:txXfrm>
    </dsp:sp>
    <dsp:sp modelId="{20190220-B422-4C08-AD5E-C18CF2FE5BC7}">
      <dsp:nvSpPr>
        <dsp:cNvPr id="0" name=""/>
        <dsp:cNvSpPr/>
      </dsp:nvSpPr>
      <dsp:spPr>
        <a:xfrm>
          <a:off x="3815416" y="490270"/>
          <a:ext cx="1164375" cy="116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DA9B8-5F63-42C5-9805-AC7C1157A621}">
      <dsp:nvSpPr>
        <dsp:cNvPr id="0" name=""/>
        <dsp:cNvSpPr/>
      </dsp:nvSpPr>
      <dsp:spPr>
        <a:xfrm>
          <a:off x="3103854" y="1987193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i="0" kern="1200" dirty="0"/>
            <a:t>무선 네트워크를 이용한 임베디드 기기들의 통신</a:t>
          </a:r>
          <a:endParaRPr lang="en-US" sz="1600" kern="1200" dirty="0"/>
        </a:p>
      </dsp:txBody>
      <dsp:txXfrm>
        <a:off x="3103854" y="1987193"/>
        <a:ext cx="2587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C790F-2C72-4BA6-AD4C-F77189BEDAF1}">
      <dsp:nvSpPr>
        <dsp:cNvPr id="0" name=""/>
        <dsp:cNvSpPr/>
      </dsp:nvSpPr>
      <dsp:spPr>
        <a:xfrm>
          <a:off x="945999" y="858459"/>
          <a:ext cx="1929410" cy="19294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0A026-D078-4329-8FB3-5178CD4890FA}">
      <dsp:nvSpPr>
        <dsp:cNvPr id="0" name=""/>
        <dsp:cNvSpPr/>
      </dsp:nvSpPr>
      <dsp:spPr>
        <a:xfrm>
          <a:off x="238925" y="3016204"/>
          <a:ext cx="3343557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+mn-lt"/>
            </a:rPr>
            <a:t>화재 여부의 판단에 </a:t>
          </a:r>
          <a:endParaRPr lang="en-US" altLang="ko-KR" sz="1800" kern="1200" dirty="0">
            <a:latin typeface="+mn-lt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>
              <a:latin typeface="+mn-lt"/>
            </a:rPr>
            <a:t>사용할 센서 선정</a:t>
          </a:r>
          <a:endParaRPr lang="en-US" sz="1800" kern="1200" dirty="0">
            <a:latin typeface="+mn-lt"/>
          </a:endParaRPr>
        </a:p>
      </dsp:txBody>
      <dsp:txXfrm>
        <a:off x="238925" y="3016204"/>
        <a:ext cx="3343557" cy="877500"/>
      </dsp:txXfrm>
    </dsp:sp>
    <dsp:sp modelId="{3B5D36D2-D996-4EB3-A337-B40C60307FB3}">
      <dsp:nvSpPr>
        <dsp:cNvPr id="0" name=""/>
        <dsp:cNvSpPr/>
      </dsp:nvSpPr>
      <dsp:spPr>
        <a:xfrm>
          <a:off x="4874680" y="858459"/>
          <a:ext cx="1929410" cy="192941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8718C-3C71-437C-9671-C0427BE5A5AA}">
      <dsp:nvSpPr>
        <dsp:cNvPr id="0" name=""/>
        <dsp:cNvSpPr/>
      </dsp:nvSpPr>
      <dsp:spPr>
        <a:xfrm>
          <a:off x="4167606" y="3016204"/>
          <a:ext cx="3343557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코드 짜기</a:t>
          </a:r>
          <a:endParaRPr lang="en-US" sz="1800" kern="1200" dirty="0"/>
        </a:p>
      </dsp:txBody>
      <dsp:txXfrm>
        <a:off x="4167606" y="3016204"/>
        <a:ext cx="3343557" cy="877500"/>
      </dsp:txXfrm>
    </dsp:sp>
    <dsp:sp modelId="{FCBCC6BC-A683-484E-90D3-CEE84912B67D}">
      <dsp:nvSpPr>
        <dsp:cNvPr id="0" name=""/>
        <dsp:cNvSpPr/>
      </dsp:nvSpPr>
      <dsp:spPr>
        <a:xfrm>
          <a:off x="8803361" y="878635"/>
          <a:ext cx="1929410" cy="19294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D3E01-9F8A-425B-97AA-7D94A3E8D0E5}">
      <dsp:nvSpPr>
        <dsp:cNvPr id="0" name=""/>
        <dsp:cNvSpPr/>
      </dsp:nvSpPr>
      <dsp:spPr>
        <a:xfrm>
          <a:off x="8096287" y="3016204"/>
          <a:ext cx="3343557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코드 학습</a:t>
          </a:r>
          <a:endParaRPr lang="en-US" sz="1800" kern="1200" dirty="0"/>
        </a:p>
      </dsp:txBody>
      <dsp:txXfrm>
        <a:off x="8096287" y="3016204"/>
        <a:ext cx="3343557" cy="87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DB756-AF6E-431F-A090-1C332C3CA73A}">
      <dsp:nvSpPr>
        <dsp:cNvPr id="0" name=""/>
        <dsp:cNvSpPr/>
      </dsp:nvSpPr>
      <dsp:spPr>
        <a:xfrm>
          <a:off x="504000" y="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Maria </a:t>
          </a:r>
          <a:r>
            <a:rPr lang="ko-KR" altLang="en-US" sz="1600" kern="1200" dirty="0"/>
            <a:t>연결에 필요한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HOST, ID, P/W</a:t>
          </a:r>
          <a:r>
            <a:rPr lang="ko-KR" altLang="en-US" sz="1600" kern="1200" dirty="0"/>
            <a:t> 세팅 및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한글 출력을 위한 세팅</a:t>
          </a:r>
        </a:p>
      </dsp:txBody>
      <dsp:txXfrm>
        <a:off x="546176" y="42176"/>
        <a:ext cx="2507648" cy="1355648"/>
      </dsp:txXfrm>
    </dsp:sp>
    <dsp:sp modelId="{D3C5F438-D7C3-4BEF-B669-423B38C2D03C}">
      <dsp:nvSpPr>
        <dsp:cNvPr id="0" name=""/>
        <dsp:cNvSpPr/>
      </dsp:nvSpPr>
      <dsp:spPr>
        <a:xfrm rot="5400000">
          <a:off x="1530000" y="147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1530000"/>
        <a:ext cx="388800" cy="378000"/>
      </dsp:txXfrm>
    </dsp:sp>
    <dsp:sp modelId="{D9B8F8B8-90ED-400A-869F-4185DB0DB1ED}">
      <dsp:nvSpPr>
        <dsp:cNvPr id="0" name=""/>
        <dsp:cNvSpPr/>
      </dsp:nvSpPr>
      <dsp:spPr>
        <a:xfrm>
          <a:off x="504000" y="216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 err="1"/>
            <a:t>Firepre</a:t>
          </a:r>
          <a:r>
            <a:rPr lang="en-US" altLang="ko-KR" sz="1600" kern="1200" dirty="0"/>
            <a:t> </a:t>
          </a:r>
          <a:r>
            <a:rPr lang="ko-KR" altLang="en-US" sz="1600" kern="1200" dirty="0"/>
            <a:t>라는 이름의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DB </a:t>
          </a:r>
          <a:r>
            <a:rPr lang="ko-KR" altLang="en-US" sz="1600" kern="1200" dirty="0"/>
            <a:t>생성</a:t>
          </a:r>
        </a:p>
      </dsp:txBody>
      <dsp:txXfrm>
        <a:off x="546176" y="2202176"/>
        <a:ext cx="2507648" cy="1355648"/>
      </dsp:txXfrm>
    </dsp:sp>
    <dsp:sp modelId="{E97879FB-30A2-43C7-879B-98C91D037940}">
      <dsp:nvSpPr>
        <dsp:cNvPr id="0" name=""/>
        <dsp:cNvSpPr/>
      </dsp:nvSpPr>
      <dsp:spPr>
        <a:xfrm rot="5400000">
          <a:off x="1530000" y="363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3690000"/>
        <a:ext cx="388800" cy="378000"/>
      </dsp:txXfrm>
    </dsp:sp>
    <dsp:sp modelId="{5325204B-88A4-4FDA-8EDB-8CCCDD48FA56}">
      <dsp:nvSpPr>
        <dsp:cNvPr id="0" name=""/>
        <dsp:cNvSpPr/>
      </dsp:nvSpPr>
      <dsp:spPr>
        <a:xfrm>
          <a:off x="504000" y="432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 err="1"/>
            <a:t>Conn.commit</a:t>
          </a:r>
          <a:r>
            <a:rPr lang="en-US" altLang="ko-KR" sz="1600" kern="1200" dirty="0"/>
            <a:t>()</a:t>
          </a:r>
          <a:r>
            <a:rPr lang="ko-KR" altLang="en-US" sz="1600" kern="1200" dirty="0"/>
            <a:t>을 통해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변경된 값을 적용</a:t>
          </a:r>
        </a:p>
      </dsp:txBody>
      <dsp:txXfrm>
        <a:off x="546176" y="4362176"/>
        <a:ext cx="2507648" cy="13556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30157-3B7F-4038-9672-A93972926F9A}">
      <dsp:nvSpPr>
        <dsp:cNvPr id="0" name=""/>
        <dsp:cNvSpPr/>
      </dsp:nvSpPr>
      <dsp:spPr>
        <a:xfrm>
          <a:off x="504000" y="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Maria </a:t>
          </a:r>
          <a:r>
            <a:rPr lang="ko-KR" altLang="en-US" sz="1600" kern="1200" dirty="0"/>
            <a:t>연결에 필요한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HOST, ID, P/W</a:t>
          </a:r>
          <a:r>
            <a:rPr lang="ko-KR" altLang="en-US" sz="1600" kern="1200" dirty="0"/>
            <a:t> 세팅 및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한글 출력을 위한 세팅</a:t>
          </a:r>
        </a:p>
      </dsp:txBody>
      <dsp:txXfrm>
        <a:off x="546176" y="42176"/>
        <a:ext cx="2507648" cy="1355648"/>
      </dsp:txXfrm>
    </dsp:sp>
    <dsp:sp modelId="{CCC07885-1892-4B69-9EBD-DCFAFF737885}">
      <dsp:nvSpPr>
        <dsp:cNvPr id="0" name=""/>
        <dsp:cNvSpPr/>
      </dsp:nvSpPr>
      <dsp:spPr>
        <a:xfrm rot="5400000">
          <a:off x="1530000" y="147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1530000"/>
        <a:ext cx="388800" cy="378000"/>
      </dsp:txXfrm>
    </dsp:sp>
    <dsp:sp modelId="{F2BA067E-064A-4B62-9E63-0B46F950E681}">
      <dsp:nvSpPr>
        <dsp:cNvPr id="0" name=""/>
        <dsp:cNvSpPr/>
      </dsp:nvSpPr>
      <dsp:spPr>
        <a:xfrm>
          <a:off x="504000" y="216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SQL Table</a:t>
          </a:r>
          <a:r>
            <a:rPr lang="ko-KR" altLang="en-US" sz="1600" kern="1200" dirty="0"/>
            <a:t>의 속성 생성</a:t>
          </a:r>
        </a:p>
      </dsp:txBody>
      <dsp:txXfrm>
        <a:off x="546176" y="2202176"/>
        <a:ext cx="2507648" cy="1355648"/>
      </dsp:txXfrm>
    </dsp:sp>
    <dsp:sp modelId="{3BEE60E6-10FA-4882-9AA9-B34D8AC73948}">
      <dsp:nvSpPr>
        <dsp:cNvPr id="0" name=""/>
        <dsp:cNvSpPr/>
      </dsp:nvSpPr>
      <dsp:spPr>
        <a:xfrm rot="5400000">
          <a:off x="1530000" y="363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3690000"/>
        <a:ext cx="388800" cy="378000"/>
      </dsp:txXfrm>
    </dsp:sp>
    <dsp:sp modelId="{A511487C-0228-4443-9958-C1F5CB9AFDE4}">
      <dsp:nvSpPr>
        <dsp:cNvPr id="0" name=""/>
        <dsp:cNvSpPr/>
      </dsp:nvSpPr>
      <dsp:spPr>
        <a:xfrm>
          <a:off x="504000" y="432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 err="1"/>
            <a:t>Conn.commit</a:t>
          </a:r>
          <a:r>
            <a:rPr lang="en-US" altLang="ko-KR" sz="1600" kern="1200" dirty="0"/>
            <a:t>()</a:t>
          </a:r>
          <a:r>
            <a:rPr lang="ko-KR" altLang="en-US" sz="1600" kern="1200" dirty="0"/>
            <a:t>을 통해 </a:t>
          </a:r>
          <a:endParaRPr lang="en-US" altLang="ko-KR" sz="1600" kern="1200" dirty="0"/>
        </a:p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변경된 값을 적용</a:t>
          </a:r>
        </a:p>
      </dsp:txBody>
      <dsp:txXfrm>
        <a:off x="546176" y="4362176"/>
        <a:ext cx="2507648" cy="13556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9A9C2-696B-4432-86EE-79E33529628D}">
      <dsp:nvSpPr>
        <dsp:cNvPr id="0" name=""/>
        <dsp:cNvSpPr/>
      </dsp:nvSpPr>
      <dsp:spPr>
        <a:xfrm>
          <a:off x="504000" y="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MQTT Broker </a:t>
          </a:r>
          <a:r>
            <a:rPr lang="ko-KR" altLang="en-US" sz="1600" kern="1200" dirty="0"/>
            <a:t>정보 설정</a:t>
          </a:r>
        </a:p>
      </dsp:txBody>
      <dsp:txXfrm>
        <a:off x="546176" y="42176"/>
        <a:ext cx="2507648" cy="1355648"/>
      </dsp:txXfrm>
    </dsp:sp>
    <dsp:sp modelId="{8472BD9D-C44F-401D-AAE0-B4B7D99B280B}">
      <dsp:nvSpPr>
        <dsp:cNvPr id="0" name=""/>
        <dsp:cNvSpPr/>
      </dsp:nvSpPr>
      <dsp:spPr>
        <a:xfrm rot="5400000">
          <a:off x="1530000" y="147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1530000"/>
        <a:ext cx="388800" cy="378000"/>
      </dsp:txXfrm>
    </dsp:sp>
    <dsp:sp modelId="{BC31817D-B524-40E7-8630-240830337F38}">
      <dsp:nvSpPr>
        <dsp:cNvPr id="0" name=""/>
        <dsp:cNvSpPr/>
      </dsp:nvSpPr>
      <dsp:spPr>
        <a:xfrm>
          <a:off x="504000" y="216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Maria DB </a:t>
          </a:r>
          <a:br>
            <a:rPr lang="en-US" altLang="ko-KR" sz="1600" kern="1200" dirty="0"/>
          </a:br>
          <a:r>
            <a:rPr lang="ko-KR" altLang="en-US" sz="1600" kern="1200" dirty="0"/>
            <a:t>연결 정보 설정</a:t>
          </a:r>
        </a:p>
      </dsp:txBody>
      <dsp:txXfrm>
        <a:off x="546176" y="2202176"/>
        <a:ext cx="2507648" cy="1355648"/>
      </dsp:txXfrm>
    </dsp:sp>
    <dsp:sp modelId="{8260AE8C-E9DC-48DD-AF3F-C211348AC623}">
      <dsp:nvSpPr>
        <dsp:cNvPr id="0" name=""/>
        <dsp:cNvSpPr/>
      </dsp:nvSpPr>
      <dsp:spPr>
        <a:xfrm rot="5400000">
          <a:off x="1530000" y="363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3690000"/>
        <a:ext cx="388800" cy="378000"/>
      </dsp:txXfrm>
    </dsp:sp>
    <dsp:sp modelId="{6A48FA1E-6DC3-4124-921D-8FCDBCB0DAAC}">
      <dsp:nvSpPr>
        <dsp:cNvPr id="0" name=""/>
        <dsp:cNvSpPr/>
      </dsp:nvSpPr>
      <dsp:spPr>
        <a:xfrm>
          <a:off x="504000" y="432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Client </a:t>
          </a:r>
          <a:r>
            <a:rPr lang="ko-KR" altLang="en-US" sz="1600" kern="1200" dirty="0"/>
            <a:t>생성</a:t>
          </a:r>
        </a:p>
      </dsp:txBody>
      <dsp:txXfrm>
        <a:off x="546176" y="4362176"/>
        <a:ext cx="2507648" cy="13556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4A7FE-0AED-43CA-883F-62A30D3D47ED}">
      <dsp:nvSpPr>
        <dsp:cNvPr id="0" name=""/>
        <dsp:cNvSpPr/>
      </dsp:nvSpPr>
      <dsp:spPr>
        <a:xfrm>
          <a:off x="503995" y="5622"/>
          <a:ext cx="2592009" cy="1045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콜백함수 </a:t>
          </a:r>
          <a:br>
            <a:rPr lang="en-US" altLang="ko-KR" sz="1600" kern="1200" dirty="0"/>
          </a:br>
          <a:r>
            <a:rPr lang="en-US" altLang="ko-KR" sz="1600" kern="1200" dirty="0"/>
            <a:t>Server</a:t>
          </a:r>
          <a:r>
            <a:rPr lang="ko-KR" altLang="en-US" sz="1600" kern="1200" dirty="0"/>
            <a:t>와 </a:t>
          </a:r>
          <a:r>
            <a:rPr lang="en-US" altLang="ko-KR" sz="1600" kern="1200" dirty="0"/>
            <a:t>Broker</a:t>
          </a:r>
          <a:br>
            <a:rPr lang="en-US" altLang="ko-KR" sz="1600" kern="1200" dirty="0"/>
          </a:br>
          <a:r>
            <a:rPr lang="ko-KR" altLang="en-US" sz="1600" kern="1200" dirty="0"/>
            <a:t> 연결 및 로그 확인</a:t>
          </a:r>
        </a:p>
      </dsp:txBody>
      <dsp:txXfrm>
        <a:off x="534609" y="36236"/>
        <a:ext cx="2530781" cy="984000"/>
      </dsp:txXfrm>
    </dsp:sp>
    <dsp:sp modelId="{FBB839C3-0491-4163-BDF3-030D35D2EBB2}">
      <dsp:nvSpPr>
        <dsp:cNvPr id="0" name=""/>
        <dsp:cNvSpPr/>
      </dsp:nvSpPr>
      <dsp:spPr>
        <a:xfrm rot="5400000">
          <a:off x="1604019" y="1076981"/>
          <a:ext cx="391960" cy="4703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58893" y="1116177"/>
        <a:ext cx="282212" cy="274372"/>
      </dsp:txXfrm>
    </dsp:sp>
    <dsp:sp modelId="{04624B5F-45A6-42AB-904D-89E9B9223289}">
      <dsp:nvSpPr>
        <dsp:cNvPr id="0" name=""/>
        <dsp:cNvSpPr/>
      </dsp:nvSpPr>
      <dsp:spPr>
        <a:xfrm>
          <a:off x="503995" y="1573464"/>
          <a:ext cx="2592009" cy="1045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Subscribe </a:t>
          </a:r>
          <a:r>
            <a:rPr lang="ko-KR" altLang="en-US" sz="1600" kern="1200" dirty="0"/>
            <a:t>함수</a:t>
          </a:r>
        </a:p>
      </dsp:txBody>
      <dsp:txXfrm>
        <a:off x="534609" y="1604078"/>
        <a:ext cx="2530781" cy="984000"/>
      </dsp:txXfrm>
    </dsp:sp>
    <dsp:sp modelId="{B550633C-06C5-4A84-B551-106631F99A50}">
      <dsp:nvSpPr>
        <dsp:cNvPr id="0" name=""/>
        <dsp:cNvSpPr/>
      </dsp:nvSpPr>
      <dsp:spPr>
        <a:xfrm rot="5400000">
          <a:off x="1604019" y="2644823"/>
          <a:ext cx="391960" cy="4703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58893" y="2684019"/>
        <a:ext cx="282212" cy="274372"/>
      </dsp:txXfrm>
    </dsp:sp>
    <dsp:sp modelId="{913BA506-7E8F-4557-B0EF-B7681600FE68}">
      <dsp:nvSpPr>
        <dsp:cNvPr id="0" name=""/>
        <dsp:cNvSpPr/>
      </dsp:nvSpPr>
      <dsp:spPr>
        <a:xfrm>
          <a:off x="503995" y="3141307"/>
          <a:ext cx="2592009" cy="1045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 err="1"/>
            <a:t>InsertDB</a:t>
          </a:r>
          <a:r>
            <a:rPr lang="en-US" altLang="ko-KR" sz="1600" kern="1200" dirty="0"/>
            <a:t> </a:t>
          </a:r>
          <a:r>
            <a:rPr lang="ko-KR" altLang="en-US" sz="1600" kern="1200" dirty="0"/>
            <a:t>함수</a:t>
          </a:r>
          <a:br>
            <a:rPr lang="en-US" altLang="ko-KR" sz="1600" kern="1200" dirty="0"/>
          </a:br>
          <a:r>
            <a:rPr lang="en-US" altLang="ko-KR" sz="1600" kern="1200" dirty="0"/>
            <a:t>DB</a:t>
          </a:r>
          <a:r>
            <a:rPr lang="ko-KR" altLang="en-US" sz="1600" kern="1200" dirty="0"/>
            <a:t>에 </a:t>
          </a:r>
          <a:r>
            <a:rPr lang="ko-KR" altLang="en-US" sz="1600" kern="1200" dirty="0" err="1"/>
            <a:t>센서값</a:t>
          </a:r>
          <a:r>
            <a:rPr lang="ko-KR" altLang="en-US" sz="1600" kern="1200" dirty="0"/>
            <a:t> 입력</a:t>
          </a:r>
        </a:p>
      </dsp:txBody>
      <dsp:txXfrm>
        <a:off x="534609" y="3171921"/>
        <a:ext cx="2530781" cy="984000"/>
      </dsp:txXfrm>
    </dsp:sp>
    <dsp:sp modelId="{93F23BE8-489D-47D1-9CAB-0474376643BF}">
      <dsp:nvSpPr>
        <dsp:cNvPr id="0" name=""/>
        <dsp:cNvSpPr/>
      </dsp:nvSpPr>
      <dsp:spPr>
        <a:xfrm rot="5400000">
          <a:off x="1604019" y="4212666"/>
          <a:ext cx="391960" cy="4703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58893" y="4251862"/>
        <a:ext cx="282212" cy="274372"/>
      </dsp:txXfrm>
    </dsp:sp>
    <dsp:sp modelId="{C8305A9E-C107-4130-B25B-B0993208405B}">
      <dsp:nvSpPr>
        <dsp:cNvPr id="0" name=""/>
        <dsp:cNvSpPr/>
      </dsp:nvSpPr>
      <dsp:spPr>
        <a:xfrm>
          <a:off x="503995" y="4709149"/>
          <a:ext cx="2592009" cy="1045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Run </a:t>
          </a:r>
          <a:r>
            <a:rPr lang="ko-KR" altLang="en-US" sz="1600" kern="1200" dirty="0"/>
            <a:t>함수</a:t>
          </a:r>
        </a:p>
      </dsp:txBody>
      <dsp:txXfrm>
        <a:off x="534609" y="4739763"/>
        <a:ext cx="2530781" cy="984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33155-41BA-4FC0-9E48-DD86DB6EE244}">
      <dsp:nvSpPr>
        <dsp:cNvPr id="0" name=""/>
        <dsp:cNvSpPr/>
      </dsp:nvSpPr>
      <dsp:spPr>
        <a:xfrm>
          <a:off x="504000" y="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ESP8266</a:t>
          </a:r>
          <a:r>
            <a:rPr lang="ko-KR" altLang="en-US" sz="1600" kern="1200" dirty="0"/>
            <a:t> </a:t>
          </a:r>
          <a:r>
            <a:rPr lang="en-US" altLang="ko-KR" sz="1600" kern="1200" dirty="0"/>
            <a:t>WIFI </a:t>
          </a:r>
          <a:r>
            <a:rPr lang="ko-KR" altLang="en-US" sz="1600" kern="1200" dirty="0"/>
            <a:t>접속 설정 및 </a:t>
          </a:r>
          <a:r>
            <a:rPr lang="en-US" altLang="ko-KR" sz="1600" kern="1200" dirty="0"/>
            <a:t>MQTT Server </a:t>
          </a:r>
          <a:r>
            <a:rPr lang="ko-KR" altLang="en-US" sz="1600" kern="1200" dirty="0"/>
            <a:t>설정</a:t>
          </a:r>
        </a:p>
      </dsp:txBody>
      <dsp:txXfrm>
        <a:off x="546176" y="42176"/>
        <a:ext cx="2507648" cy="1355648"/>
      </dsp:txXfrm>
    </dsp:sp>
    <dsp:sp modelId="{0BC6B364-9C3D-43CF-8FFE-590B4CEE080B}">
      <dsp:nvSpPr>
        <dsp:cNvPr id="0" name=""/>
        <dsp:cNvSpPr/>
      </dsp:nvSpPr>
      <dsp:spPr>
        <a:xfrm rot="5400000">
          <a:off x="1530000" y="147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1530000"/>
        <a:ext cx="388800" cy="378000"/>
      </dsp:txXfrm>
    </dsp:sp>
    <dsp:sp modelId="{443F7D43-277F-4099-8A13-DD676B8E2A51}">
      <dsp:nvSpPr>
        <dsp:cNvPr id="0" name=""/>
        <dsp:cNvSpPr/>
      </dsp:nvSpPr>
      <dsp:spPr>
        <a:xfrm>
          <a:off x="504000" y="216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센서의 핀 번호 설정</a:t>
          </a:r>
        </a:p>
      </dsp:txBody>
      <dsp:txXfrm>
        <a:off x="546176" y="2202176"/>
        <a:ext cx="2507648" cy="1355648"/>
      </dsp:txXfrm>
    </dsp:sp>
    <dsp:sp modelId="{1950069F-5737-4767-A9C8-47F11B552121}">
      <dsp:nvSpPr>
        <dsp:cNvPr id="0" name=""/>
        <dsp:cNvSpPr/>
      </dsp:nvSpPr>
      <dsp:spPr>
        <a:xfrm rot="5400000">
          <a:off x="1530000" y="3636000"/>
          <a:ext cx="540000" cy="6480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/>
        </a:p>
      </dsp:txBody>
      <dsp:txXfrm rot="-5400000">
        <a:off x="1605600" y="3690000"/>
        <a:ext cx="388800" cy="378000"/>
      </dsp:txXfrm>
    </dsp:sp>
    <dsp:sp modelId="{5E6AB330-7D9F-412C-8614-4EBF79DC988E}">
      <dsp:nvSpPr>
        <dsp:cNvPr id="0" name=""/>
        <dsp:cNvSpPr/>
      </dsp:nvSpPr>
      <dsp:spPr>
        <a:xfrm>
          <a:off x="504000" y="4320000"/>
          <a:ext cx="2592000" cy="1440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/>
            <a:t>ESP8266</a:t>
          </a:r>
          <a:r>
            <a:rPr lang="ko-KR" altLang="en-US" sz="1600" kern="1200" dirty="0"/>
            <a:t>의 </a:t>
          </a:r>
          <a:r>
            <a:rPr lang="en-US" altLang="ko-KR" sz="1600" kern="1200" dirty="0"/>
            <a:t>WIFI </a:t>
          </a:r>
          <a:r>
            <a:rPr lang="ko-KR" altLang="en-US" sz="1600" kern="1200" dirty="0"/>
            <a:t>접속</a:t>
          </a:r>
        </a:p>
      </dsp:txBody>
      <dsp:txXfrm>
        <a:off x="546176" y="4362176"/>
        <a:ext cx="2507648" cy="1355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8D230-ADA1-4063-8E85-D53925BA9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EE2409-01D3-4BC7-9B95-906E277FD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77BA48-219E-4224-85E0-42F4B4D5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535457-1731-46C8-8E3E-F56116CBB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23EE3-25B6-45E4-B40F-F830A0C6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46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9F28E-E15F-4B0C-BFA1-8895C49F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903D99-43AD-4EBF-8BA1-50C7D621F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3B0C6-7353-46AD-92B0-B3329C220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7FEF6-9C6F-41CA-AFD2-89D0516B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B419F-60E0-45D7-8F15-5F75D12D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58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BA98EE-B644-44B6-863B-B876B63BB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395386-F2B4-40DF-9D83-9D7B326B8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24530-E276-41E4-9BB5-FD346081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DD926-FA75-4F4A-909A-401C297E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0D146-5B1A-410F-B3DA-F0CAE237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5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57EB5-BA90-409D-9BAD-2758BBB7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D215E-6345-4503-81D2-A4F70808C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D741C-0A00-4D50-885B-091EE3A3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DBAD5-B0A0-49A4-979A-B88071FB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565C5-7F81-4794-BFCF-3ED917B62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6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32353-E4C2-47CB-A968-C7E48CF9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FBA711-48EC-44FD-9BCE-00FA07AC8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0D2F45-6962-47C7-98CA-79CF0BC2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2C3CB-B6B0-465C-9CD4-B6D043E3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FF62C-12A0-4D7A-BA24-E3BF2428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98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F5910-EFFE-470D-8178-4A9F687F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415A2-A563-4D89-AC85-3768FB014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635284-3D28-4A9A-9EED-9F6E128D3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5B3706-BF5A-4559-B6ED-DA0102BA1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DD800-90FE-46B2-BA87-CF09776B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0BF31-3648-4E06-AE7E-AA58E787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65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1C17E-842C-41E5-B04A-633AE6CD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A67B93-9D9B-4990-ADF2-885C1583E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D86CB7-C35E-467C-9316-E7A678036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73441-08E6-4869-97FE-07FA492022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41E5BB-3E61-4102-A0A6-81A93E459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E9C3DF-2D60-418E-894B-375B0BE0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91AD2A-E912-49C7-8839-6FB13B4B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F4641A-D28C-4C78-A993-0510ABA82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59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BC646-78EF-402E-B138-494B4E0E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A3C23F-2E41-411B-AD72-9C7BD483F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951E7C-8B53-42D7-80E1-4DA6E6FA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1A93BE-123A-483D-8F7D-1AE9FF0C2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9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083310-801C-4DF7-8035-790806F6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6B34FA-85F8-4F2F-B841-4D7D438D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21F1E-ED39-4D64-9166-7F26AB78A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9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B9C7E-66EC-4C27-B56D-D8FA7CCD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9992A8-9E66-4E0A-AEC2-3872833E6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003882-D903-45E8-A81F-1252317B4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8070F3-EA2F-4B24-BB9B-D685D8D7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B07ED1-0EE2-4896-B5A4-6A2B2555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DE19FC-5936-4B52-B06A-03BA68FE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3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DB1A5E-2AD5-4C70-B68E-633C1B36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A6D8A8-339B-4AFA-A93A-993DA62E8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914D49-5DC0-4F96-842F-09C4133E7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836857-A365-4403-9CF8-6FF89296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76E260-CE13-4C37-A523-2D452C5E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E8E81-61B5-407E-A541-7ADDDE26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85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8A0277-F671-4AB4-AC88-FAC23552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8F607-79C0-45CF-9A2E-E91A4C7E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A2C1D6-EB59-4844-B258-3268A1BD8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43A4-02DD-42C6-9137-BCE0CC4388EA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0A74D-7C97-4341-9F3C-5ECC8F55A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46004-B9B7-4A43-824A-240C757D3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95066-382D-495D-89FA-2EF603F3C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1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4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rbbhHyRP90" TargetMode="External"/><Relationship Id="rId2" Type="http://schemas.openxmlformats.org/officeDocument/2006/relationships/hyperlink" Target="https://www.netapp.com/ko/artificial-intelligence/what-is-artificial-intelligen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sbsb.github.io/gan/2020/06/17/GAN-newbie-guide.html" TargetMode="External"/><Relationship Id="rId4" Type="http://schemas.openxmlformats.org/officeDocument/2006/relationships/hyperlink" Target="https://post.naver.com/viewer/postView.nhn?volumeNo=30135529&amp;memberNo=1192430&amp;searchKeyword=%EA%B0%95%EC%95%84%EC%A7%80%20%EC%B2%AD%EC%86%8C%EA%B8%B0&amp;searchRank=126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26B4A43-2A34-4B22-882C-D7552FA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45651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AB29B4-0468-4624-83A4-FA8190304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3141353" cy="3072393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/>
              <a:t>사물인터넷 운영 체제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/>
              <a:t>조별 설계</a:t>
            </a:r>
            <a:br>
              <a:rPr lang="en-US" altLang="ko-KR" sz="4000" dirty="0"/>
            </a:br>
            <a:r>
              <a:rPr lang="ko-KR" altLang="en-US" sz="4000" dirty="0"/>
              <a:t>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087B3D-9A7B-46DA-B080-A90E092BB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6684" y="4462272"/>
            <a:ext cx="3794760" cy="1272831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sz="2000" dirty="0"/>
              <a:t>1</a:t>
            </a:r>
            <a:r>
              <a:rPr lang="ko-KR" altLang="en-US" sz="2000" dirty="0"/>
              <a:t>조</a:t>
            </a:r>
            <a:endParaRPr lang="en-US" altLang="ko-KR" sz="2000" dirty="0"/>
          </a:p>
          <a:p>
            <a:pPr algn="l"/>
            <a:r>
              <a:rPr lang="ko-KR" altLang="en-US" sz="2000" dirty="0"/>
              <a:t>김영현</a:t>
            </a:r>
            <a:endParaRPr lang="en-US" altLang="ko-KR" sz="2000" dirty="0"/>
          </a:p>
          <a:p>
            <a:pPr algn="l"/>
            <a:r>
              <a:rPr lang="ko-KR" altLang="en-US" sz="2000" dirty="0" err="1"/>
              <a:t>박현종</a:t>
            </a:r>
            <a:endParaRPr lang="en-US" altLang="ko-KR" sz="2000" dirty="0"/>
          </a:p>
          <a:p>
            <a:pPr algn="l"/>
            <a:r>
              <a:rPr lang="ko-KR" altLang="en-US" sz="2000" dirty="0"/>
              <a:t>지승범</a:t>
            </a:r>
            <a:endParaRPr lang="en-US" altLang="ko-KR" sz="2000" dirty="0"/>
          </a:p>
          <a:p>
            <a:pPr algn="l"/>
            <a:r>
              <a:rPr lang="ko-KR" altLang="en-US" sz="2000" dirty="0" err="1"/>
              <a:t>하대수</a:t>
            </a:r>
            <a:endParaRPr lang="ko-KR" altLang="en-US" sz="2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644633-5AE1-44D6-8F5F-6376DDA13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4FA74995-C5A7-4DBF-BFD1-C4831852D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09DC7CE-EC50-455B-AEF3-758096A6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680D0724-2EE2-4A8E-B7FC-994977F2A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D7DD4A6B-2000-4A3E-BBCE-637ED6CDD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694A6722-0FE9-4640-B93F-C2BAA895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19F6A010-3765-4FAB-8CCA-7AC18914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2ED876B1-4DDC-4999-864F-EFF32EFF5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2DD9B48A-E7DB-4540-8781-F434856A7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2BEF54FF-8FAE-4B7F-ACE8-52ED70B0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16F687E9-D21B-46CB-8A13-9BFDA780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9C0A7C4-BA67-480B-9F9A-E96535756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5C27E413-D9C4-45A2-AB5A-A00612798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76F8DD1F-1A00-4D5A-B979-33A41277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D16F8034-114D-4513-A6BD-F05ABF9AF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1DAD48F0-0B0E-40E2-9ED5-E0FBB99C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58F217F-BBAB-4ACB-91C0-B119DEFD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17D6638B-4C45-4C73-AFE3-8C41F939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31A3013F-24A0-486B-A892-92E42BD74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F4540C9F-BC47-470D-A9C2-4AB05FB4C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A38505B1-1AD2-47B0-8122-2EB533CB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E34B98E-E843-4D40-86D4-1C0094295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04" y="1575833"/>
            <a:ext cx="6192981" cy="373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46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499A1BF-8E02-4832-8737-9EAAAFDDFD7E}"/>
              </a:ext>
            </a:extLst>
          </p:cNvPr>
          <p:cNvSpPr/>
          <p:nvPr/>
        </p:nvSpPr>
        <p:spPr>
          <a:xfrm>
            <a:off x="5390508" y="-904568"/>
            <a:ext cx="8394317" cy="7180260"/>
          </a:xfrm>
          <a:prstGeom prst="ellipse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EC1D3BB-2818-4E7A-8FB8-06D35656CE99}"/>
              </a:ext>
            </a:extLst>
          </p:cNvPr>
          <p:cNvSpPr/>
          <p:nvPr/>
        </p:nvSpPr>
        <p:spPr>
          <a:xfrm>
            <a:off x="138103" y="2875175"/>
            <a:ext cx="3751868" cy="3421502"/>
          </a:xfrm>
          <a:prstGeom prst="ellipse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CA8C17-1556-47AC-967B-98ABDF3E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1539691" cy="756000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Map</a:t>
            </a:r>
            <a:endParaRPr lang="ko-KR" altLang="en-US" sz="4000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ESP8266 WiFi Project - DHT22 naar MYSQL en HighCharts">
            <a:extLst>
              <a:ext uri="{FF2B5EF4-FFF2-40B4-BE49-F238E27FC236}">
                <a16:creationId xmlns:a16="http://schemas.microsoft.com/office/drawing/2014/main" id="{BE97B7E1-E729-47BB-93CD-E901DFD4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641" y="3565791"/>
            <a:ext cx="1424534" cy="142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9AEC11-9CC0-4379-B05B-43C2DEE98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1" y="4569470"/>
            <a:ext cx="723819" cy="7238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792B043-6499-447B-9EB1-6AAA75E36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9" y="5352597"/>
            <a:ext cx="723819" cy="7238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578FB0C-25B0-412F-92FC-6EAF238EC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1" y="3670145"/>
            <a:ext cx="723819" cy="7238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834242E-C8F8-4D52-849F-0915CBB245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43" y="5352598"/>
            <a:ext cx="723819" cy="72381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B3294AB-A4F9-4F96-800F-65D16134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83" y="136587"/>
            <a:ext cx="1424534" cy="142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ptop 4">
            <a:extLst>
              <a:ext uri="{FF2B5EF4-FFF2-40B4-BE49-F238E27FC236}">
                <a16:creationId xmlns:a16="http://schemas.microsoft.com/office/drawing/2014/main" id="{1DEDAA30-CB63-481C-9185-1F3AF7C4F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91" y="1395347"/>
            <a:ext cx="1424534" cy="142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데이터베이스 단색으로 채워진">
            <a:extLst>
              <a:ext uri="{FF2B5EF4-FFF2-40B4-BE49-F238E27FC236}">
                <a16:creationId xmlns:a16="http://schemas.microsoft.com/office/drawing/2014/main" id="{CD8BE154-60C7-4B50-9071-7E31F7CF3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676877" y="3768926"/>
            <a:ext cx="1092125" cy="1092125"/>
          </a:xfrm>
          <a:prstGeom prst="rect">
            <a:avLst/>
          </a:prstGeom>
        </p:spPr>
      </p:pic>
      <p:pic>
        <p:nvPicPr>
          <p:cNvPr id="13" name="그래픽 12" descr="인공 지능 단색으로 채워진">
            <a:extLst>
              <a:ext uri="{FF2B5EF4-FFF2-40B4-BE49-F238E27FC236}">
                <a16:creationId xmlns:a16="http://schemas.microsoft.com/office/drawing/2014/main" id="{61FBE4EC-946E-40D6-B211-E25ECD86FD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69539" y="4278058"/>
            <a:ext cx="1337429" cy="1337429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CEFE8E3-8802-4118-ABF8-53A73C7D480C}"/>
              </a:ext>
            </a:extLst>
          </p:cNvPr>
          <p:cNvSpPr/>
          <p:nvPr/>
        </p:nvSpPr>
        <p:spPr>
          <a:xfrm>
            <a:off x="953789" y="2581598"/>
            <a:ext cx="2120495" cy="80217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ESP8266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0EFEBE6-12CE-442F-B596-F3C0E51AEA73}"/>
              </a:ext>
            </a:extLst>
          </p:cNvPr>
          <p:cNvCxnSpPr>
            <a:cxnSpLocks/>
          </p:cNvCxnSpPr>
          <p:nvPr/>
        </p:nvCxnSpPr>
        <p:spPr>
          <a:xfrm flipV="1">
            <a:off x="3074284" y="1115999"/>
            <a:ext cx="3102405" cy="2431598"/>
          </a:xfrm>
          <a:prstGeom prst="straightConnector1">
            <a:avLst/>
          </a:prstGeom>
          <a:ln w="76200">
            <a:solidFill>
              <a:srgbClr val="A162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7E32D0F-F385-4E53-926E-674D7BAE80BF}"/>
              </a:ext>
            </a:extLst>
          </p:cNvPr>
          <p:cNvCxnSpPr>
            <a:cxnSpLocks/>
          </p:cNvCxnSpPr>
          <p:nvPr/>
        </p:nvCxnSpPr>
        <p:spPr>
          <a:xfrm>
            <a:off x="7833966" y="1119147"/>
            <a:ext cx="1092125" cy="393567"/>
          </a:xfrm>
          <a:prstGeom prst="straightConnector1">
            <a:avLst/>
          </a:prstGeom>
          <a:ln w="76200">
            <a:solidFill>
              <a:srgbClr val="4DC5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CFC88D3-0509-4034-AF13-4B689468C732}"/>
              </a:ext>
            </a:extLst>
          </p:cNvPr>
          <p:cNvSpPr txBox="1"/>
          <p:nvPr/>
        </p:nvSpPr>
        <p:spPr>
          <a:xfrm>
            <a:off x="4019273" y="184850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A162D0"/>
                </a:solidFill>
              </a:rPr>
              <a:t>Pub</a:t>
            </a:r>
            <a:endParaRPr lang="ko-KR" altLang="en-US" sz="2400" b="1" dirty="0">
              <a:solidFill>
                <a:srgbClr val="A162D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8606FA-9611-4DAC-8556-8EDBF66445E4}"/>
              </a:ext>
            </a:extLst>
          </p:cNvPr>
          <p:cNvSpPr txBox="1"/>
          <p:nvPr/>
        </p:nvSpPr>
        <p:spPr>
          <a:xfrm>
            <a:off x="8098491" y="734503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4DC58D"/>
                </a:solidFill>
              </a:rPr>
              <a:t>Sub</a:t>
            </a:r>
            <a:endParaRPr lang="ko-KR" altLang="en-US" b="1" dirty="0">
              <a:solidFill>
                <a:srgbClr val="4DC58D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0008792-4CCD-4844-98FB-185734CAE5EB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222940" y="2785994"/>
            <a:ext cx="546062" cy="98293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A4CDF1A-9F72-4ADA-B525-5B18C0F9C4BA}"/>
              </a:ext>
            </a:extLst>
          </p:cNvPr>
          <p:cNvSpPr txBox="1"/>
          <p:nvPr/>
        </p:nvSpPr>
        <p:spPr>
          <a:xfrm>
            <a:off x="7054561" y="2889807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DB </a:t>
            </a:r>
            <a:r>
              <a:rPr lang="ko-KR" altLang="en-US" sz="2400" b="1" dirty="0">
                <a:solidFill>
                  <a:schemeClr val="accent1"/>
                </a:solidFill>
              </a:rPr>
              <a:t>생성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316659B-B56E-49B0-89BB-7C96A1238DF3}"/>
              </a:ext>
            </a:extLst>
          </p:cNvPr>
          <p:cNvGrpSpPr/>
          <p:nvPr/>
        </p:nvGrpSpPr>
        <p:grpSpPr>
          <a:xfrm>
            <a:off x="9258637" y="92494"/>
            <a:ext cx="2843377" cy="802176"/>
            <a:chOff x="9258637" y="92494"/>
            <a:chExt cx="2843377" cy="80217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E003A04-3766-43E3-8566-D7E4B8FC52AB}"/>
                </a:ext>
              </a:extLst>
            </p:cNvPr>
            <p:cNvSpPr/>
            <p:nvPr/>
          </p:nvSpPr>
          <p:spPr>
            <a:xfrm>
              <a:off x="9258637" y="92494"/>
              <a:ext cx="2843377" cy="80217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tlCol="0" anchor="ctr"/>
            <a:lstStyle/>
            <a:p>
              <a:r>
                <a:rPr lang="en-US" altLang="ko-KR" sz="2800" dirty="0">
                  <a:solidFill>
                    <a:schemeClr val="tx1"/>
                  </a:solidFill>
                </a:rPr>
                <a:t>Raspberry Pi</a:t>
              </a:r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1BAD37E-179A-4B04-A935-7CFD2CB54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2133" y="233590"/>
              <a:ext cx="519984" cy="51998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B2497E0-F2F5-4DD7-A8FD-9399F49FE3BF}"/>
              </a:ext>
            </a:extLst>
          </p:cNvPr>
          <p:cNvSpPr txBox="1"/>
          <p:nvPr/>
        </p:nvSpPr>
        <p:spPr>
          <a:xfrm>
            <a:off x="6060401" y="1507449"/>
            <a:ext cx="180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MQTT Broker</a:t>
            </a:r>
            <a:endParaRPr lang="ko-KR" altLang="en-US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7A17CC4-2F91-434F-9E70-2E713DECDC4B}"/>
              </a:ext>
            </a:extLst>
          </p:cNvPr>
          <p:cNvSpPr txBox="1"/>
          <p:nvPr/>
        </p:nvSpPr>
        <p:spPr>
          <a:xfrm>
            <a:off x="8620435" y="2785994"/>
            <a:ext cx="180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MQTT Client</a:t>
            </a:r>
            <a:endParaRPr lang="ko-KR" altLang="en-US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12C466-8FF1-410F-827C-935D9B3D41CD}"/>
              </a:ext>
            </a:extLst>
          </p:cNvPr>
          <p:cNvSpPr txBox="1"/>
          <p:nvPr/>
        </p:nvSpPr>
        <p:spPr>
          <a:xfrm>
            <a:off x="1449985" y="5004927"/>
            <a:ext cx="180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MQTT Client</a:t>
            </a:r>
            <a:endParaRPr lang="ko-KR" altLang="en-US" b="1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2B478CE-3A02-482F-A33B-5FF9DC1EFD81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8769002" y="4314989"/>
            <a:ext cx="1500537" cy="631784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EEA18BB-499D-445C-8280-EE8CBCBF1CFB}"/>
              </a:ext>
            </a:extLst>
          </p:cNvPr>
          <p:cNvSpPr txBox="1"/>
          <p:nvPr/>
        </p:nvSpPr>
        <p:spPr>
          <a:xfrm>
            <a:off x="9088261" y="3966941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843C0C"/>
                </a:solidFill>
              </a:rPr>
              <a:t>AI </a:t>
            </a:r>
            <a:r>
              <a:rPr lang="ko-KR" altLang="en-US" sz="2400" b="1" dirty="0">
                <a:solidFill>
                  <a:srgbClr val="843C0C"/>
                </a:solidFill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79581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2A5CE1-5DAD-43F0-9A84-E35DD154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914860" cy="756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en-US" altLang="ko-KR" dirty="0"/>
              <a:t>ESP8266</a:t>
            </a:r>
            <a:br>
              <a:rPr lang="en-US" altLang="ko-KR" sz="2500" dirty="0"/>
            </a:br>
            <a:r>
              <a:rPr lang="en-US" altLang="ko-KR" sz="1800" dirty="0"/>
              <a:t>MQTT 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3A643-5D0F-4FD3-8ADB-238EF03430B4}"/>
              </a:ext>
            </a:extLst>
          </p:cNvPr>
          <p:cNvSpPr txBox="1"/>
          <p:nvPr/>
        </p:nvSpPr>
        <p:spPr>
          <a:xfrm>
            <a:off x="677564" y="1917217"/>
            <a:ext cx="4279731" cy="302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센서들을 연결하여 센서들의 값을 읽어온다</a:t>
            </a:r>
            <a:r>
              <a:rPr lang="en-US" altLang="ko-KR" sz="2000" dirty="0"/>
              <a:t>.</a:t>
            </a:r>
          </a:p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읽어온 센서의 데이터를 </a:t>
            </a:r>
            <a:r>
              <a:rPr lang="en-US" altLang="ko-KR" sz="2000" dirty="0"/>
              <a:t>MQTT</a:t>
            </a:r>
            <a:r>
              <a:rPr lang="ko-KR" altLang="en-US" sz="2000" dirty="0"/>
              <a:t>를 이용해 </a:t>
            </a:r>
            <a:r>
              <a:rPr lang="en-US" altLang="ko-KR" sz="2000" dirty="0"/>
              <a:t>MQTT</a:t>
            </a:r>
            <a:r>
              <a:rPr lang="ko-KR" altLang="en-US" sz="2000" dirty="0"/>
              <a:t>브로커에 전송한다</a:t>
            </a:r>
            <a:r>
              <a:rPr lang="en-US" altLang="ko-KR" sz="2000" dirty="0"/>
              <a:t>.</a:t>
            </a:r>
          </a:p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ESP8266 WiFi Project - DHT22 naar MYSQL en HighCharts">
            <a:extLst>
              <a:ext uri="{FF2B5EF4-FFF2-40B4-BE49-F238E27FC236}">
                <a16:creationId xmlns:a16="http://schemas.microsoft.com/office/drawing/2014/main" id="{884037B4-1A80-49F5-91CC-ECDDE9771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48" y="1914500"/>
            <a:ext cx="2571799" cy="25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40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2A5CE1-5DAD-43F0-9A84-E35DD154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4959603" cy="756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en-US" altLang="ko-K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Sensor</a:t>
            </a:r>
            <a:br>
              <a:rPr lang="en-US" altLang="ko-KR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ESP8266</a:t>
            </a:r>
            <a:r>
              <a:rPr lang="ko-KR" alt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에 연결된 센서</a:t>
            </a:r>
            <a:endParaRPr lang="en-US" altLang="ko-KR" sz="1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EFD24-CB20-4415-8BE0-2E00A18244FC}"/>
              </a:ext>
            </a:extLst>
          </p:cNvPr>
          <p:cNvSpPr txBox="1"/>
          <p:nvPr/>
        </p:nvSpPr>
        <p:spPr>
          <a:xfrm>
            <a:off x="10147832" y="4544420"/>
            <a:ext cx="84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[</a:t>
            </a:r>
            <a:r>
              <a:rPr lang="ko-KR" altLang="en-US" sz="2000" dirty="0"/>
              <a:t>전류</a:t>
            </a:r>
            <a:r>
              <a:rPr lang="en-US" altLang="ko-KR" sz="2000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95CC6-C097-413F-96F4-0024F47AA3B0}"/>
              </a:ext>
            </a:extLst>
          </p:cNvPr>
          <p:cNvSpPr txBox="1"/>
          <p:nvPr/>
        </p:nvSpPr>
        <p:spPr>
          <a:xfrm>
            <a:off x="828698" y="4544420"/>
            <a:ext cx="122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[</a:t>
            </a:r>
            <a:r>
              <a:rPr lang="ko-KR" altLang="en-US" sz="2000" dirty="0" err="1"/>
              <a:t>온〮습도</a:t>
            </a:r>
            <a:r>
              <a:rPr lang="en-US" altLang="ko-KR" sz="2000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35B23-4767-4526-B248-E1DAA6CE70F1}"/>
              </a:ext>
            </a:extLst>
          </p:cNvPr>
          <p:cNvSpPr txBox="1"/>
          <p:nvPr/>
        </p:nvSpPr>
        <p:spPr>
          <a:xfrm>
            <a:off x="7348062" y="4544420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[</a:t>
            </a:r>
            <a:r>
              <a:rPr lang="ko-KR" altLang="en-US" sz="2000" dirty="0"/>
              <a:t>가스</a:t>
            </a:r>
            <a:r>
              <a:rPr lang="en-US" altLang="ko-KR" sz="2000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483662-D21B-418F-BF0B-3CD09F15B8FA}"/>
              </a:ext>
            </a:extLst>
          </p:cNvPr>
          <p:cNvSpPr txBox="1"/>
          <p:nvPr/>
        </p:nvSpPr>
        <p:spPr>
          <a:xfrm>
            <a:off x="4008234" y="4544420"/>
            <a:ext cx="85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[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2000" b="0" i="0" strike="noStrike" dirty="0">
                <a:effectLst/>
                <a:latin typeface="+mn-ea"/>
              </a:rPr>
              <a:t>C</a:t>
            </a:r>
            <a:r>
              <a:rPr lang="en-US" altLang="ko-KR" sz="2000" b="0" i="0" dirty="0">
                <a:effectLst/>
                <a:latin typeface="+mn-ea"/>
              </a:rPr>
              <a:t>O</a:t>
            </a:r>
            <a:r>
              <a:rPr lang="en-US" altLang="ko-KR" sz="2000" b="0" i="0" baseline="-25000" dirty="0">
                <a:effectLst/>
                <a:latin typeface="+mn-ea"/>
              </a:rPr>
              <a:t>2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2000" dirty="0"/>
              <a:t>]</a:t>
            </a:r>
          </a:p>
        </p:txBody>
      </p:sp>
      <p:pic>
        <p:nvPicPr>
          <p:cNvPr id="11" name="Picture 2" descr="ESP8266 WiFi Project - DHT22 naar MYSQL en HighCharts">
            <a:extLst>
              <a:ext uri="{FF2B5EF4-FFF2-40B4-BE49-F238E27FC236}">
                <a16:creationId xmlns:a16="http://schemas.microsoft.com/office/drawing/2014/main" id="{E79BC9D0-A8C0-4FC9-97A1-8905270D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828" y="1788026"/>
            <a:ext cx="1888344" cy="18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F136793-ED1D-45D1-AD1B-A4A57891A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62" y="4871523"/>
            <a:ext cx="857250" cy="8572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B557F1A-E223-4343-AEAE-1A60B6721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832" y="4871523"/>
            <a:ext cx="857250" cy="85725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D50472C-D45E-491D-9366-EBA9F94AE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74" y="4871523"/>
            <a:ext cx="857250" cy="8572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3364ED0-EA12-4D0C-94C1-2C0FF6B9D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45" y="4871523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6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2A5CE1-5DAD-43F0-9A84-E35DD154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929422" cy="9000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Raspberry Pi</a:t>
            </a:r>
            <a:br>
              <a:rPr lang="en-US" altLang="ko-KR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MQTT Broker &amp;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97530-1CF3-4881-86DC-124D0CFEE6F7}"/>
              </a:ext>
            </a:extLst>
          </p:cNvPr>
          <p:cNvSpPr txBox="1"/>
          <p:nvPr/>
        </p:nvSpPr>
        <p:spPr>
          <a:xfrm>
            <a:off x="754858" y="2048001"/>
            <a:ext cx="6291893" cy="3941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MQTT Broker</a:t>
            </a:r>
            <a:r>
              <a:rPr lang="ko-KR" altLang="en-US" sz="2000" dirty="0"/>
              <a:t>의 역할</a:t>
            </a:r>
            <a:endParaRPr lang="en-US" altLang="ko-KR" sz="20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 MQTT Client(ESP8266)</a:t>
            </a:r>
            <a:r>
              <a:rPr lang="ko-KR" altLang="en-US" sz="2000" dirty="0"/>
              <a:t>에서 보낸 센서 데이터를 </a:t>
            </a:r>
            <a:r>
              <a:rPr lang="en-US" altLang="ko-KR" sz="2000" dirty="0"/>
              <a:t>Publish </a:t>
            </a:r>
            <a:r>
              <a:rPr lang="ko-KR" altLang="en-US" sz="2000" dirty="0"/>
              <a:t>받는다</a:t>
            </a:r>
            <a:r>
              <a:rPr lang="en-US" altLang="ko-KR" sz="20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MQTT Client</a:t>
            </a:r>
            <a:r>
              <a:rPr lang="ko-KR" altLang="en-US" sz="2000" dirty="0"/>
              <a:t>의 역할</a:t>
            </a:r>
            <a:endParaRPr lang="en-US" altLang="ko-KR" sz="20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/>
              <a:t> MQTT Broker(Raspberry Pi)</a:t>
            </a:r>
            <a:r>
              <a:rPr lang="ko-KR" altLang="en-US" sz="2000" dirty="0"/>
              <a:t>에서 센서 데이터를 </a:t>
            </a:r>
            <a:r>
              <a:rPr lang="en-US" altLang="ko-KR" sz="2000" dirty="0"/>
              <a:t>Subscribe </a:t>
            </a:r>
            <a:r>
              <a:rPr lang="ko-KR" altLang="en-US" sz="2000" dirty="0"/>
              <a:t>받아 </a:t>
            </a:r>
            <a:r>
              <a:rPr lang="en-US" altLang="ko-KR" sz="2000" dirty="0"/>
              <a:t>Maria DB</a:t>
            </a:r>
            <a:r>
              <a:rPr lang="ko-KR" altLang="en-US" sz="2000" dirty="0"/>
              <a:t>를 이용해 </a:t>
            </a:r>
            <a:r>
              <a:rPr lang="en-US" altLang="ko-KR" sz="2000" dirty="0"/>
              <a:t>DB</a:t>
            </a:r>
            <a:r>
              <a:rPr lang="ko-KR" altLang="en-US" sz="2000" dirty="0"/>
              <a:t>를 생성한다</a:t>
            </a:r>
            <a:r>
              <a:rPr lang="en-US" altLang="ko-KR" sz="2000" dirty="0"/>
              <a:t>.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AI</a:t>
            </a:r>
            <a:r>
              <a:rPr lang="ko-KR" altLang="en-US" sz="2000" dirty="0"/>
              <a:t>의 역할 </a:t>
            </a:r>
            <a:r>
              <a:rPr lang="en-US" altLang="ko-KR" sz="2000" dirty="0"/>
              <a:t>(Narrow AI)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dirty="0"/>
              <a:t> 얻은 </a:t>
            </a:r>
            <a:r>
              <a:rPr lang="en-US" altLang="ko-KR" sz="2000" dirty="0"/>
              <a:t>DB</a:t>
            </a:r>
            <a:r>
              <a:rPr lang="ko-KR" altLang="en-US" sz="2000" dirty="0"/>
              <a:t>를 통해 학습된 </a:t>
            </a:r>
            <a:r>
              <a:rPr lang="en-US" altLang="ko-KR" sz="2000" dirty="0"/>
              <a:t>AI </a:t>
            </a:r>
            <a:r>
              <a:rPr lang="ko-KR" altLang="en-US" sz="2000" dirty="0"/>
              <a:t>모델을 토대로 화재의 여부를 판단한다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B012D-F037-4EA3-B9A6-60530E9C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139" y="1164708"/>
            <a:ext cx="4076698" cy="40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4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2A5CE1-5DAD-43F0-9A84-E35DD154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043021" cy="7560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회로도 및 구성한 회로</a:t>
            </a:r>
            <a:endParaRPr lang="en-US" altLang="ko-KR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D9BED3-BDAE-42F5-A87E-BFFAB5EB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" y="1551458"/>
            <a:ext cx="6623498" cy="44138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A9E02-0164-4DA6-B8B8-D2B594444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66" t="23055" r="5210" b="20000"/>
          <a:stretch/>
        </p:blipFill>
        <p:spPr>
          <a:xfrm rot="5400000">
            <a:off x="6534224" y="1243798"/>
            <a:ext cx="5973292" cy="39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67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5814298" cy="792000"/>
          </a:xfrm>
        </p:spPr>
        <p:txBody>
          <a:bodyPr anchor="t">
            <a:normAutofit/>
          </a:bodyPr>
          <a:lstStyle/>
          <a:p>
            <a:r>
              <a:rPr lang="en-US" altLang="ko-KR" sz="4000" dirty="0"/>
              <a:t>Maria DB</a:t>
            </a:r>
            <a:r>
              <a:rPr lang="ko-KR" altLang="en-US" sz="4000" dirty="0"/>
              <a:t>  </a:t>
            </a:r>
            <a:r>
              <a:rPr lang="en-US" altLang="ko-KR" sz="4000" dirty="0"/>
              <a:t>DB</a:t>
            </a:r>
            <a:r>
              <a:rPr lang="ko-KR" altLang="en-US" sz="4000" dirty="0"/>
              <a:t>생성 코드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BF3EE7E-B151-48D4-A27C-1FEEFC4EE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953189"/>
              </p:ext>
            </p:extLst>
          </p:nvPr>
        </p:nvGraphicFramePr>
        <p:xfrm>
          <a:off x="8280000" y="82800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96A16A7-C00E-4ECB-9045-1E229DB7ED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11998"/>
            <a:ext cx="5940000" cy="412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41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074356" cy="792000"/>
          </a:xfrm>
        </p:spPr>
        <p:txBody>
          <a:bodyPr anchor="t">
            <a:normAutofit fontScale="90000"/>
          </a:bodyPr>
          <a:lstStyle/>
          <a:p>
            <a:r>
              <a:rPr lang="en-US" altLang="ko-KR" sz="4000" dirty="0"/>
              <a:t>Maria DB </a:t>
            </a:r>
            <a:r>
              <a:rPr lang="ko-KR" altLang="en-US" sz="4000" dirty="0"/>
              <a:t>테이블 생성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CB6D2-6C41-4B9A-AB53-8A71FB08E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806"/>
            <a:ext cx="5940000" cy="5861194"/>
          </a:xfrm>
          <a:prstGeom prst="rect">
            <a:avLst/>
          </a:prstGeom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DFE01D8-49C0-4F64-9627-1A36B3813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6523513"/>
              </p:ext>
            </p:extLst>
          </p:nvPr>
        </p:nvGraphicFramePr>
        <p:xfrm>
          <a:off x="8280000" y="82800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502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3571" y="0"/>
            <a:ext cx="3448429" cy="792000"/>
          </a:xfrm>
        </p:spPr>
        <p:txBody>
          <a:bodyPr anchor="t">
            <a:normAutofit/>
          </a:bodyPr>
          <a:lstStyle/>
          <a:p>
            <a:r>
              <a:rPr lang="en-US" altLang="ko-KR" sz="4000" dirty="0"/>
              <a:t>Server</a:t>
            </a:r>
            <a:r>
              <a:rPr lang="ko-KR" altLang="en-US" sz="4000" dirty="0"/>
              <a:t> 코드</a:t>
            </a:r>
            <a:r>
              <a:rPr lang="en-US" altLang="ko-KR" sz="4000" dirty="0"/>
              <a:t>(1)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9D7563-F178-4426-9F44-5C04FDCF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4903" cy="6858000"/>
          </a:xfrm>
          <a:prstGeom prst="rect">
            <a:avLst/>
          </a:prstGeom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D42FAB2-D68C-41F2-900E-D49F81FEC7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768443"/>
              </p:ext>
            </p:extLst>
          </p:nvPr>
        </p:nvGraphicFramePr>
        <p:xfrm>
          <a:off x="8280000" y="82899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3195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3571" y="0"/>
            <a:ext cx="3448429" cy="792000"/>
          </a:xfrm>
        </p:spPr>
        <p:txBody>
          <a:bodyPr anchor="t">
            <a:normAutofit/>
          </a:bodyPr>
          <a:lstStyle/>
          <a:p>
            <a:r>
              <a:rPr lang="en-US" altLang="ko-KR" sz="4000" dirty="0"/>
              <a:t>Server</a:t>
            </a:r>
            <a:r>
              <a:rPr lang="ko-KR" altLang="en-US" sz="4000" dirty="0"/>
              <a:t> 코드</a:t>
            </a:r>
            <a:r>
              <a:rPr lang="en-US" altLang="ko-KR" sz="4000" dirty="0"/>
              <a:t>(2)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826A03-8148-4301-9E9D-A65F02011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2238" cy="6858000"/>
          </a:xfrm>
          <a:prstGeom prst="rect">
            <a:avLst/>
          </a:prstGeom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FAF64A24-EF74-4B08-AB2D-8B6F30491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804681"/>
              </p:ext>
            </p:extLst>
          </p:nvPr>
        </p:nvGraphicFramePr>
        <p:xfrm>
          <a:off x="8280000" y="82800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511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318" y="0"/>
            <a:ext cx="3264682" cy="792000"/>
          </a:xfrm>
        </p:spPr>
        <p:txBody>
          <a:bodyPr anchor="t">
            <a:normAutofit/>
          </a:bodyPr>
          <a:lstStyle/>
          <a:p>
            <a:r>
              <a:rPr lang="en-US" altLang="ko-KR" sz="4000" dirty="0"/>
              <a:t>Client</a:t>
            </a:r>
            <a:r>
              <a:rPr lang="ko-KR" altLang="en-US" sz="4000" dirty="0"/>
              <a:t> 코드</a:t>
            </a:r>
            <a:r>
              <a:rPr lang="en-US" altLang="ko-KR" sz="4000" dirty="0"/>
              <a:t>(1)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A0BAC8-35C1-4AD5-B748-1BF7662E2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4323" cy="6858000"/>
          </a:xfrm>
          <a:prstGeom prst="rect">
            <a:avLst/>
          </a:prstGeom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8A94C06-30FD-4064-BCAD-3D398466B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392142"/>
              </p:ext>
            </p:extLst>
          </p:nvPr>
        </p:nvGraphicFramePr>
        <p:xfrm>
          <a:off x="8280000" y="82800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199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EE00B-3BCB-4671-830A-AD70F7A7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07487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D19922F-AD68-4E94-85E8-0AA44A1B1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내용 개체 틀 3">
            <a:extLst>
              <a:ext uri="{FF2B5EF4-FFF2-40B4-BE49-F238E27FC236}">
                <a16:creationId xmlns:a16="http://schemas.microsoft.com/office/drawing/2014/main" id="{A5AB4CE3-13CB-4234-9F39-557BF47DC2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926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1031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318" y="0"/>
            <a:ext cx="3264682" cy="792000"/>
          </a:xfrm>
        </p:spPr>
        <p:txBody>
          <a:bodyPr anchor="t">
            <a:normAutofit/>
          </a:bodyPr>
          <a:lstStyle/>
          <a:p>
            <a:r>
              <a:rPr lang="en-US" altLang="ko-KR" sz="4000" dirty="0"/>
              <a:t>Client</a:t>
            </a:r>
            <a:r>
              <a:rPr lang="ko-KR" altLang="en-US" sz="4000" dirty="0"/>
              <a:t> 코드</a:t>
            </a:r>
            <a:r>
              <a:rPr lang="en-US" altLang="ko-KR" sz="4000" dirty="0"/>
              <a:t>(2)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1B04E-3C26-4100-B7B6-2805A3A5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69491" cy="6858000"/>
          </a:xfrm>
          <a:prstGeom prst="rect">
            <a:avLst/>
          </a:prstGeom>
        </p:spPr>
      </p:pic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26C86627-00EA-45DE-BBC8-837215DA0E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3727610"/>
              </p:ext>
            </p:extLst>
          </p:nvPr>
        </p:nvGraphicFramePr>
        <p:xfrm>
          <a:off x="8280000" y="82800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9302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7318" y="0"/>
            <a:ext cx="3264682" cy="792000"/>
          </a:xfrm>
        </p:spPr>
        <p:txBody>
          <a:bodyPr anchor="t">
            <a:normAutofit/>
          </a:bodyPr>
          <a:lstStyle/>
          <a:p>
            <a:r>
              <a:rPr lang="en-US" altLang="ko-KR" sz="4000" dirty="0"/>
              <a:t>Client</a:t>
            </a:r>
            <a:r>
              <a:rPr lang="ko-KR" altLang="en-US" sz="4000" dirty="0"/>
              <a:t> 코드</a:t>
            </a:r>
            <a:r>
              <a:rPr lang="en-US" altLang="ko-KR" sz="4000" dirty="0"/>
              <a:t>(3)</a:t>
            </a:r>
            <a:endParaRPr lang="ko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746E0-2F67-40DD-B9A4-173E7A3C0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0447" cy="6858000"/>
          </a:xfrm>
          <a:prstGeom prst="rect">
            <a:avLst/>
          </a:prstGeom>
        </p:spPr>
      </p:pic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D0A3F3E1-A9FA-42CF-B88C-D26D8CFD6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0325964"/>
              </p:ext>
            </p:extLst>
          </p:nvPr>
        </p:nvGraphicFramePr>
        <p:xfrm>
          <a:off x="8280000" y="82800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6034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60000"/>
            <a:ext cx="4245557" cy="792000"/>
          </a:xfrm>
        </p:spPr>
        <p:txBody>
          <a:bodyPr anchor="t">
            <a:normAutofit/>
          </a:bodyPr>
          <a:lstStyle/>
          <a:p>
            <a:r>
              <a:rPr lang="en-US" altLang="ko-KR" sz="4000" dirty="0" err="1"/>
              <a:t>WebServer</a:t>
            </a:r>
            <a:r>
              <a:rPr lang="ko-KR" altLang="en-US" sz="4000" dirty="0"/>
              <a:t>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9A488-C514-44D4-AE45-C87D98E0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324"/>
            <a:ext cx="5940000" cy="5772676"/>
          </a:xfrm>
          <a:prstGeom prst="rect">
            <a:avLst/>
          </a:prstGeom>
        </p:spPr>
      </p:pic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F2AEA04-2973-4651-BFD1-3B12DA2B1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596652"/>
              </p:ext>
            </p:extLst>
          </p:nvPr>
        </p:nvGraphicFramePr>
        <p:xfrm>
          <a:off x="8280000" y="82800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4110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211" y="-19251"/>
            <a:ext cx="2607789" cy="792000"/>
          </a:xfrm>
        </p:spPr>
        <p:txBody>
          <a:bodyPr anchor="t"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 코드 </a:t>
            </a:r>
            <a:r>
              <a:rPr lang="en-US" altLang="ko-KR" sz="4000" dirty="0"/>
              <a:t>(1)</a:t>
            </a:r>
            <a:endParaRPr lang="ko-KR" altLang="en-US" sz="4000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F2AEA04-2973-4651-BFD1-3B12DA2B1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111017"/>
              </p:ext>
            </p:extLst>
          </p:nvPr>
        </p:nvGraphicFramePr>
        <p:xfrm>
          <a:off x="8280000" y="82800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FEEADDC-8EED-44F1-9562-A0542FAE8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905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9F4C-996C-4E2B-9C53-956581C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211" y="-19251"/>
            <a:ext cx="2607789" cy="792000"/>
          </a:xfrm>
        </p:spPr>
        <p:txBody>
          <a:bodyPr anchor="t"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 코드 </a:t>
            </a:r>
            <a:r>
              <a:rPr lang="en-US" altLang="ko-KR" sz="4000" dirty="0"/>
              <a:t>(2)</a:t>
            </a:r>
            <a:endParaRPr lang="ko-KR" altLang="en-US" sz="4000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1F2AEA04-2973-4651-BFD1-3B12DA2B1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477057"/>
              </p:ext>
            </p:extLst>
          </p:nvPr>
        </p:nvGraphicFramePr>
        <p:xfrm>
          <a:off x="8280000" y="828000"/>
          <a:ext cx="360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C324A95-3817-4378-9CCD-5F3F59BD2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791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5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1F00DC-4F21-49CC-B373-B922A90E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3831529" cy="756000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학습 된 </a:t>
            </a:r>
            <a:r>
              <a:rPr lang="en-US" altLang="ko-KR" sz="4000" dirty="0"/>
              <a:t>AI </a:t>
            </a:r>
            <a:r>
              <a:rPr lang="ko-KR" altLang="en-US" sz="4000" dirty="0"/>
              <a:t>모델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C9F5E3B-9C7D-4CD4-8229-2E1920DE1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87" r="134"/>
          <a:stretch/>
        </p:blipFill>
        <p:spPr>
          <a:xfrm>
            <a:off x="180889" y="1314213"/>
            <a:ext cx="6022191" cy="4601001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4C1534-4D2B-43FF-8706-A36165AA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011" y="1314639"/>
            <a:ext cx="60198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8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F291BC7-FC76-4124-9348-FD59B8A8A47E}"/>
              </a:ext>
            </a:extLst>
          </p:cNvPr>
          <p:cNvSpPr txBox="1">
            <a:spLocks/>
          </p:cNvSpPr>
          <p:nvPr/>
        </p:nvSpPr>
        <p:spPr>
          <a:xfrm>
            <a:off x="359999" y="360000"/>
            <a:ext cx="9088799" cy="75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en-US" altLang="ko-K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Server</a:t>
            </a:r>
            <a:r>
              <a:rPr lang="ko-KR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에 출력된 센서 값 및 그래프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D66AD0-6227-432C-9810-B8EBF5FE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35" t="16627" r="-86" b="-1"/>
          <a:stretch/>
        </p:blipFill>
        <p:spPr>
          <a:xfrm>
            <a:off x="359999" y="1549030"/>
            <a:ext cx="5467547" cy="16756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BB32FC-9A2A-4CEE-9DFC-B5C242DC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166657"/>
            <a:ext cx="12192000" cy="32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18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F0E229-E590-452F-A993-8F80BBA6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16000" cy="684000"/>
          </a:xfrm>
        </p:spPr>
        <p:txBody>
          <a:bodyPr anchor="b">
            <a:normAutofit fontScale="90000"/>
          </a:bodyPr>
          <a:lstStyle/>
          <a:p>
            <a:r>
              <a:rPr lang="ko-KR" altLang="en-US" sz="4000"/>
              <a:t>영상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사물인터넷설계">
            <a:hlinkClick r:id="" action="ppaction://media"/>
            <a:extLst>
              <a:ext uri="{FF2B5EF4-FFF2-40B4-BE49-F238E27FC236}">
                <a16:creationId xmlns:a16="http://schemas.microsoft.com/office/drawing/2014/main" id="{EF8E1E81-301C-4D8D-8F3D-0AE0E143C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000" y="926183"/>
            <a:ext cx="9597567" cy="53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1F00DC-4F21-49CC-B373-B922A90E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224000" cy="792000"/>
          </a:xfrm>
        </p:spPr>
        <p:txBody>
          <a:bodyPr anchor="t">
            <a:noAutofit/>
          </a:bodyPr>
          <a:lstStyle/>
          <a:p>
            <a:pPr algn="r"/>
            <a:r>
              <a:rPr lang="ko-KR" altLang="en-US" sz="4000"/>
              <a:t>고찰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65ECA-4805-4F14-AC4F-C33494D92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802" y="1152000"/>
            <a:ext cx="11484531" cy="49282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2400" b="1" dirty="0"/>
              <a:t> 중간에 부딪혔던 문제들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ko-KR" altLang="en-US" sz="1600" b="1" dirty="0"/>
              <a:t> 해결</a:t>
            </a:r>
          </a:p>
          <a:p>
            <a:pPr marL="0" indent="0">
              <a:buNone/>
            </a:pPr>
            <a:r>
              <a:rPr lang="en-US" altLang="ko-KR" sz="1600" b="1" dirty="0"/>
              <a:t>1. Micro Python</a:t>
            </a:r>
            <a:r>
              <a:rPr lang="ko-KR" altLang="en-US" sz="1600" b="1" dirty="0"/>
              <a:t>을 이용하여 </a:t>
            </a:r>
            <a:r>
              <a:rPr lang="en-US" altLang="ko-KR" sz="1600" b="1" dirty="0"/>
              <a:t>ESP8266</a:t>
            </a:r>
            <a:r>
              <a:rPr lang="ko-KR" altLang="en-US" sz="1600" b="1" dirty="0"/>
              <a:t>을 사용하려고 했으나 관련 정보가 너무 적어 진행이 어려웠다</a:t>
            </a:r>
            <a:r>
              <a:rPr lang="en-US" altLang="ko-KR" sz="1600" b="1" dirty="0"/>
              <a:t>.</a:t>
            </a:r>
            <a:endParaRPr lang="ko-KR" altLang="en-US" sz="1600" b="1" dirty="0"/>
          </a:p>
          <a:p>
            <a:pPr marL="0" indent="0">
              <a:buNone/>
            </a:pPr>
            <a:r>
              <a:rPr lang="en-US" altLang="ko-KR" sz="1600" dirty="0"/>
              <a:t>ESP8266</a:t>
            </a:r>
            <a:r>
              <a:rPr lang="ko-KR" altLang="en-US" sz="1600" dirty="0"/>
              <a:t>의 펌웨어를 기본 펌웨어를 사용하여 </a:t>
            </a:r>
            <a:r>
              <a:rPr lang="en-US" altLang="ko-KR" sz="1600" dirty="0"/>
              <a:t>C</a:t>
            </a:r>
            <a:r>
              <a:rPr lang="ko-KR" altLang="en-US" sz="1600" dirty="0"/>
              <a:t>언어를 사용하여 소스코드를 작성하여 해결하였다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b="1" dirty="0"/>
              <a:t>2. </a:t>
            </a:r>
            <a:r>
              <a:rPr lang="ko-KR" altLang="en-US" sz="1600" b="1" dirty="0"/>
              <a:t>센서 데이터 값을 </a:t>
            </a:r>
            <a:r>
              <a:rPr lang="en-US" altLang="ko-KR" sz="1600" b="1" dirty="0"/>
              <a:t>CSV</a:t>
            </a:r>
            <a:r>
              <a:rPr lang="ko-KR" altLang="en-US" sz="1600" b="1" dirty="0"/>
              <a:t>파일로 저장을 했으나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다양한 곳에서 해당 데이터</a:t>
            </a:r>
            <a:r>
              <a:rPr lang="en-US" altLang="ko-KR" sz="1600" b="1" dirty="0"/>
              <a:t>(DB)</a:t>
            </a:r>
            <a:r>
              <a:rPr lang="ko-KR" altLang="en-US" sz="1600" b="1" dirty="0"/>
              <a:t>로 접근 하는데 어려움을 겪었다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  <a:p>
            <a:pPr marL="0" indent="0">
              <a:buNone/>
            </a:pPr>
            <a:r>
              <a:rPr lang="en-US" altLang="ko-KR" sz="1600" dirty="0"/>
              <a:t>CSV</a:t>
            </a:r>
            <a:r>
              <a:rPr lang="ko-KR" altLang="en-US" sz="1600" dirty="0"/>
              <a:t>파일 대신 </a:t>
            </a:r>
            <a:r>
              <a:rPr lang="en-US" altLang="ko-KR" sz="1600" dirty="0"/>
              <a:t>Maria DB</a:t>
            </a:r>
            <a:r>
              <a:rPr lang="ko-KR" altLang="en-US" sz="1600" dirty="0"/>
              <a:t>를 사용하여 센서 데이터 값을 다른 기기에서도 쉽게 접근하여 사용할 수 있게 해결했다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endParaRPr lang="ko-KR" altLang="en-US" sz="1600" dirty="0"/>
          </a:p>
          <a:p>
            <a:pPr marL="0" indent="0">
              <a:buNone/>
            </a:pPr>
            <a:r>
              <a:rPr lang="ko-KR" altLang="en-US" sz="1600" b="1" dirty="0"/>
              <a:t> 미해결</a:t>
            </a:r>
          </a:p>
          <a:p>
            <a:pPr>
              <a:buAutoNum type="arabicPeriod"/>
            </a:pPr>
            <a:r>
              <a:rPr lang="ko-KR" altLang="en-US" sz="1600" b="1" dirty="0"/>
              <a:t>실제로 구성된 회로를 통해 측정한 센서 데이터들을 활용하는데 어려움이 있었다</a:t>
            </a:r>
            <a:r>
              <a:rPr lang="en-US" altLang="ko-KR" sz="1600" b="1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 실제로 화재가 발생했을 때의 데이터를 측정하는데 어려움이 있어서 구성한 회로를 가지고는 평상시 화재가 발생하지 않았을 때의 데이터 밖에 측정하지 못했다</a:t>
            </a:r>
            <a:r>
              <a:rPr lang="en-US" altLang="ko-KR" sz="1600" dirty="0"/>
              <a:t>.  </a:t>
            </a:r>
            <a:r>
              <a:rPr lang="ko-KR" altLang="en-US" sz="1600" dirty="0"/>
              <a:t>향후 화재 안전장비를 갖춘 뒤 실제로 화재가 났을 때의 데이터를 측정한다면 더 의미 있는 결과를 얻을 수 있을 것이다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0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185480-9FF1-427B-BB77-3CA60B1A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2268000" cy="792000"/>
          </a:xfrm>
        </p:spPr>
        <p:txBody>
          <a:bodyPr anchor="t">
            <a:normAutofit/>
          </a:bodyPr>
          <a:lstStyle/>
          <a:p>
            <a:pPr algn="r"/>
            <a:r>
              <a:rPr lang="ko-KR" altLang="en-US" sz="4000"/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76D88-D932-402C-9A93-8199BC594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929" y="962167"/>
            <a:ext cx="6858113" cy="4743174"/>
          </a:xfrm>
        </p:spPr>
        <p:txBody>
          <a:bodyPr anchor="t">
            <a:normAutofit/>
          </a:bodyPr>
          <a:lstStyle/>
          <a:p>
            <a:endParaRPr lang="en-US" altLang="ko-KR" sz="1400" dirty="0">
              <a:latin typeface="+mn-ea"/>
              <a:hlinkClick r:id="rId2"/>
            </a:endParaRPr>
          </a:p>
          <a:p>
            <a:pPr algn="l"/>
            <a:r>
              <a:rPr lang="ko-KR" altLang="en-US" sz="1400" i="0" u="none" strike="noStrike" dirty="0">
                <a:effectLst/>
                <a:latin typeface="+mn-ea"/>
              </a:rPr>
              <a:t>최주호</a:t>
            </a:r>
            <a:r>
              <a:rPr lang="en-US" altLang="ko-KR" sz="1400" i="0" dirty="0">
                <a:effectLst/>
                <a:latin typeface="+mn-ea"/>
              </a:rPr>
              <a:t>, </a:t>
            </a:r>
            <a:r>
              <a:rPr lang="ko-KR" altLang="en-US" sz="1400" i="0" u="none" strike="noStrike" dirty="0">
                <a:effectLst/>
                <a:latin typeface="+mn-ea"/>
              </a:rPr>
              <a:t>김재범</a:t>
            </a:r>
            <a:r>
              <a:rPr lang="en-US" altLang="ko-KR" sz="1400" i="0" dirty="0">
                <a:effectLst/>
                <a:latin typeface="+mn-ea"/>
              </a:rPr>
              <a:t>, </a:t>
            </a:r>
            <a:r>
              <a:rPr lang="ko-KR" altLang="en-US" sz="1400" i="0" u="none" strike="noStrike" dirty="0" err="1">
                <a:effectLst/>
                <a:latin typeface="+mn-ea"/>
              </a:rPr>
              <a:t>정동진</a:t>
            </a:r>
            <a:r>
              <a:rPr lang="ko-KR" altLang="en-US" sz="1400" i="0" dirty="0">
                <a:effectLst/>
                <a:latin typeface="+mn-ea"/>
              </a:rPr>
              <a:t> 저 </a:t>
            </a:r>
            <a:r>
              <a:rPr lang="en-US" altLang="ko-KR" sz="1400" i="0" dirty="0">
                <a:effectLst/>
                <a:latin typeface="+mn-ea"/>
              </a:rPr>
              <a:t>| IoT </a:t>
            </a:r>
            <a:r>
              <a:rPr lang="ko-KR" altLang="en-US" sz="1400" i="0" dirty="0">
                <a:effectLst/>
                <a:latin typeface="+mn-ea"/>
              </a:rPr>
              <a:t>사물인터넷을 위한 </a:t>
            </a:r>
            <a:r>
              <a:rPr lang="ko-KR" altLang="en-US" sz="1400" i="0" dirty="0" err="1">
                <a:effectLst/>
                <a:latin typeface="+mn-ea"/>
              </a:rPr>
              <a:t>라즈베리파이</a:t>
            </a:r>
            <a:r>
              <a:rPr lang="ko-KR" altLang="en-US" sz="1400" i="0" dirty="0">
                <a:effectLst/>
                <a:latin typeface="+mn-ea"/>
              </a:rPr>
              <a:t> </a:t>
            </a:r>
            <a:r>
              <a:rPr lang="en-US" altLang="ko-KR" sz="1400" i="0" dirty="0">
                <a:effectLst/>
                <a:latin typeface="+mn-ea"/>
              </a:rPr>
              <a:t>4 </a:t>
            </a:r>
            <a:r>
              <a:rPr lang="ko-KR" altLang="en-US" sz="1400" i="0" dirty="0">
                <a:effectLst/>
                <a:latin typeface="+mn-ea"/>
              </a:rPr>
              <a:t>정석 </a:t>
            </a:r>
            <a:r>
              <a:rPr lang="ko-KR" altLang="en-US" sz="1400" i="0" dirty="0" err="1">
                <a:effectLst/>
                <a:latin typeface="+mn-ea"/>
              </a:rPr>
              <a:t>파이썬을</a:t>
            </a:r>
            <a:r>
              <a:rPr lang="ko-KR" altLang="en-US" sz="1400" i="0" dirty="0">
                <a:effectLst/>
                <a:latin typeface="+mn-ea"/>
              </a:rPr>
              <a:t> 활용한 센서제어 및 나만의 가상비서 만들기</a:t>
            </a:r>
            <a:r>
              <a:rPr lang="en-US" altLang="ko-KR" sz="1400" i="0" dirty="0">
                <a:effectLst/>
                <a:latin typeface="+mn-ea"/>
              </a:rPr>
              <a:t>| </a:t>
            </a:r>
            <a:r>
              <a:rPr lang="ko-KR" altLang="en-US" sz="1400" i="0" u="none" strike="noStrike" dirty="0" err="1">
                <a:effectLst/>
                <a:latin typeface="+mn-ea"/>
              </a:rPr>
              <a:t>앤써북</a:t>
            </a:r>
            <a:r>
              <a:rPr lang="ko-KR" altLang="en-US" sz="1400" i="0" dirty="0">
                <a:effectLst/>
                <a:latin typeface="+mn-ea"/>
              </a:rPr>
              <a:t> </a:t>
            </a:r>
            <a:r>
              <a:rPr lang="en-US" altLang="ko-KR" sz="1400" i="0" dirty="0">
                <a:effectLst/>
                <a:latin typeface="+mn-ea"/>
              </a:rPr>
              <a:t>P.297~P.307</a:t>
            </a:r>
            <a:endParaRPr lang="en-US" altLang="ko-KR" sz="1400" dirty="0">
              <a:latin typeface="+mn-ea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1400" dirty="0">
                <a:solidFill>
                  <a:srgbClr val="0563C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인공지능</a:t>
            </a:r>
            <a:r>
              <a:rPr lang="en-US" altLang="ko-KR" sz="1400" dirty="0">
                <a:solidFill>
                  <a:srgbClr val="0563C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(AI)</a:t>
            </a:r>
            <a:r>
              <a:rPr lang="ko-KR" altLang="en-US" sz="1400" dirty="0">
                <a:solidFill>
                  <a:srgbClr val="0563C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이란</a:t>
            </a:r>
            <a:r>
              <a:rPr lang="en-US" altLang="ko-KR" sz="1400" dirty="0">
                <a:solidFill>
                  <a:srgbClr val="0563C1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| NetApp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 err="1">
                <a:latin typeface="+mn-ea"/>
                <a:hlinkClick r:id="rId3"/>
              </a:rPr>
              <a:t>머신러닝</a:t>
            </a:r>
            <a:r>
              <a:rPr lang="ko-KR" altLang="en-US" sz="1400" dirty="0">
                <a:latin typeface="+mn-ea"/>
                <a:hlinkClick r:id="rId3"/>
              </a:rPr>
              <a:t> </a:t>
            </a:r>
            <a:r>
              <a:rPr lang="en-US" altLang="ko-KR" sz="1400" dirty="0">
                <a:latin typeface="+mn-ea"/>
                <a:hlinkClick r:id="rId3"/>
              </a:rPr>
              <a:t>vs </a:t>
            </a:r>
            <a:r>
              <a:rPr lang="ko-KR" altLang="en-US" sz="1400" dirty="0">
                <a:latin typeface="+mn-ea"/>
                <a:hlinkClick r:id="rId3"/>
              </a:rPr>
              <a:t>딥러닝 </a:t>
            </a:r>
            <a:r>
              <a:rPr lang="en-US" altLang="ko-KR" sz="1400" dirty="0">
                <a:latin typeface="+mn-ea"/>
                <a:hlinkClick r:id="rId3"/>
              </a:rPr>
              <a:t>vs </a:t>
            </a:r>
            <a:r>
              <a:rPr lang="ko-KR" altLang="en-US" sz="1400" dirty="0">
                <a:latin typeface="+mn-ea"/>
                <a:hlinkClick r:id="rId3"/>
              </a:rPr>
              <a:t>인공지능</a:t>
            </a:r>
            <a:r>
              <a:rPr lang="en-US" altLang="ko-KR" sz="1400" dirty="0">
                <a:latin typeface="+mn-ea"/>
                <a:hlinkClick r:id="rId3"/>
              </a:rPr>
              <a:t>? A.I. </a:t>
            </a:r>
            <a:r>
              <a:rPr lang="ko-KR" altLang="en-US" sz="1400" dirty="0">
                <a:latin typeface="+mn-ea"/>
                <a:hlinkClick r:id="rId3"/>
              </a:rPr>
              <a:t>개념정리</a:t>
            </a:r>
            <a:r>
              <a:rPr lang="en-US" altLang="ko-KR" sz="1400" dirty="0">
                <a:latin typeface="+mn-ea"/>
                <a:hlinkClick r:id="rId3"/>
              </a:rPr>
              <a:t>! – YouTube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  <a:hlinkClick r:id="rId4"/>
              </a:rPr>
              <a:t>열 살 아이도 할 수 있는 일이 로봇에게는 엄청나게 어려운 일인 이유</a:t>
            </a:r>
            <a:r>
              <a:rPr lang="en-US" altLang="ko-KR" sz="1400" dirty="0">
                <a:latin typeface="+mn-ea"/>
                <a:hlinkClick r:id="rId4"/>
              </a:rPr>
              <a:t>? : </a:t>
            </a:r>
            <a:r>
              <a:rPr lang="ko-KR" altLang="en-US" sz="1400" dirty="0">
                <a:latin typeface="+mn-ea"/>
                <a:hlinkClick r:id="rId4"/>
              </a:rPr>
              <a:t>네이버 포스트 </a:t>
            </a:r>
            <a:r>
              <a:rPr lang="en-US" altLang="ko-KR" sz="1400" dirty="0">
                <a:latin typeface="+mn-ea"/>
                <a:hlinkClick r:id="rId4"/>
              </a:rPr>
              <a:t>(naver.com)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  <a:hlinkClick r:id="rId5"/>
              </a:rPr>
              <a:t>딥러닝 </a:t>
            </a:r>
            <a:r>
              <a:rPr lang="en-US" altLang="ko-KR" sz="1400" dirty="0">
                <a:latin typeface="+mn-ea"/>
                <a:hlinkClick r:id="rId5"/>
              </a:rPr>
              <a:t>GAN </a:t>
            </a:r>
            <a:r>
              <a:rPr lang="ko-KR" altLang="en-US" sz="1400" dirty="0">
                <a:latin typeface="+mn-ea"/>
                <a:hlinkClick r:id="rId5"/>
              </a:rPr>
              <a:t>튜토리얼 </a:t>
            </a:r>
            <a:r>
              <a:rPr lang="en-US" altLang="ko-KR" sz="1400" dirty="0">
                <a:latin typeface="+mn-ea"/>
                <a:hlinkClick r:id="rId5"/>
              </a:rPr>
              <a:t>- </a:t>
            </a:r>
            <a:r>
              <a:rPr lang="ko-KR" altLang="en-US" sz="1400" dirty="0">
                <a:latin typeface="+mn-ea"/>
                <a:hlinkClick r:id="rId5"/>
              </a:rPr>
              <a:t>시작부터 최신 트렌드까지 </a:t>
            </a:r>
            <a:r>
              <a:rPr lang="en-US" altLang="ko-KR" sz="1400" dirty="0">
                <a:latin typeface="+mn-ea"/>
                <a:hlinkClick r:id="rId5"/>
              </a:rPr>
              <a:t>GAN </a:t>
            </a:r>
            <a:r>
              <a:rPr lang="ko-KR" altLang="en-US" sz="1400" dirty="0">
                <a:latin typeface="+mn-ea"/>
                <a:hlinkClick r:id="rId5"/>
              </a:rPr>
              <a:t>논문 순서 </a:t>
            </a:r>
            <a:r>
              <a:rPr lang="en-US" altLang="ko-KR" sz="1400" dirty="0">
                <a:latin typeface="+mn-ea"/>
                <a:hlinkClick r:id="rId5"/>
              </a:rPr>
              <a:t>| mocha's machine learning (ysbsb.github.io)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5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3D9E6A-6674-4627-9949-7E198FA75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3670462" cy="694008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프로젝트 개요</a:t>
            </a:r>
          </a:p>
        </p:txBody>
      </p:sp>
      <p:pic>
        <p:nvPicPr>
          <p:cNvPr id="6" name="그래픽 5" descr="추가 윤곽선">
            <a:extLst>
              <a:ext uri="{FF2B5EF4-FFF2-40B4-BE49-F238E27FC236}">
                <a16:creationId xmlns:a16="http://schemas.microsoft.com/office/drawing/2014/main" id="{B3E0FC21-5217-4B44-A17E-15816BC9D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7101" y="2640103"/>
            <a:ext cx="1577793" cy="15777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A78F9670-2B3B-4714-BF88-053E4F92A3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406090"/>
              </p:ext>
            </p:extLst>
          </p:nvPr>
        </p:nvGraphicFramePr>
        <p:xfrm>
          <a:off x="844919" y="1443167"/>
          <a:ext cx="10502159" cy="3519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9612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4E68339-1B90-44F9-BCC4-4600A6E24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4A61E46-83C9-46D1-A30D-38463D63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01" y="2891070"/>
            <a:ext cx="2075547" cy="10758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15" name="Graphic 6" descr="질문">
            <a:extLst>
              <a:ext uri="{FF2B5EF4-FFF2-40B4-BE49-F238E27FC236}">
                <a16:creationId xmlns:a16="http://schemas.microsoft.com/office/drawing/2014/main" id="{E0AB2683-2409-4AC6-819C-71695F224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6544" y="1636976"/>
            <a:ext cx="1075860" cy="10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7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82C434-1777-499A-A4E8-1E64B2156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MQTT</a:t>
            </a:r>
            <a:r>
              <a:rPr lang="ko-KR" altLang="en-US" sz="4000" dirty="0"/>
              <a:t>란</a:t>
            </a:r>
            <a:r>
              <a:rPr lang="en-US" altLang="ko-KR" sz="4000" dirty="0"/>
              <a:t> ?</a:t>
            </a:r>
            <a:endParaRPr lang="ko-KR" altLang="en-US" sz="4000" dirty="0"/>
          </a:p>
        </p:txBody>
      </p:sp>
      <p:graphicFrame>
        <p:nvGraphicFramePr>
          <p:cNvPr id="89" name="내용 개체 틀 2">
            <a:extLst>
              <a:ext uri="{FF2B5EF4-FFF2-40B4-BE49-F238E27FC236}">
                <a16:creationId xmlns:a16="http://schemas.microsoft.com/office/drawing/2014/main" id="{13AE9CFD-8172-4C51-A5EE-84E92CE2D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835952"/>
              </p:ext>
            </p:extLst>
          </p:nvPr>
        </p:nvGraphicFramePr>
        <p:xfrm>
          <a:off x="5596502" y="2405894"/>
          <a:ext cx="5754896" cy="3197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7BA0BD-A73E-41A5-9B02-25C397DF2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500" y="17716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64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FEE5B2-F68F-45EF-979D-78EC7976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16" y="499397"/>
            <a:ext cx="5929422" cy="1640180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AI </a:t>
            </a:r>
            <a:r>
              <a:rPr lang="ko-KR" altLang="en-US" sz="4000" dirty="0"/>
              <a:t>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ECC99-AFDD-4693-AE8C-1E4230264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717" y="2423821"/>
            <a:ext cx="5929422" cy="3519780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ü"/>
            </a:pPr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pPr>
              <a:buSzPct val="80000"/>
              <a:buFont typeface="Wingdings" panose="05000000000000000000" pitchFamily="2" charset="2"/>
              <a:buChar char="ü"/>
            </a:pP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동적 컴퓨팅 환경에 내장된 알고리즘을 생성하고 적용하여 인간의 지능을 모방하는 기초 지능</a:t>
            </a:r>
            <a:endParaRPr lang="en-US" altLang="ko-KR" sz="2000" dirty="0"/>
          </a:p>
          <a:p>
            <a:pPr marL="0" indent="0">
              <a:buSzPct val="80000"/>
              <a:buNone/>
            </a:pPr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pPr>
              <a:buSzPct val="80000"/>
              <a:buFont typeface="Wingdings" panose="05000000000000000000" pitchFamily="2" charset="2"/>
              <a:buChar char="ü"/>
            </a:pPr>
            <a:r>
              <a:rPr lang="en-US" altLang="ko-KR" sz="2000" b="0" i="0" dirty="0">
                <a:solidFill>
                  <a:srgbClr val="000000"/>
                </a:solidFill>
                <a:effectLst/>
              </a:rPr>
              <a:t>AI</a:t>
            </a:r>
            <a:r>
              <a:rPr lang="ko-KR" altLang="en-US" sz="2000" b="0" i="0" dirty="0">
                <a:solidFill>
                  <a:srgbClr val="000000"/>
                </a:solidFill>
                <a:effectLst/>
              </a:rPr>
              <a:t>는 인간처럼 생각하고 행동하는 컴퓨터</a:t>
            </a:r>
            <a:endParaRPr lang="en-US" altLang="ko-KR" sz="2000" b="0" i="0" dirty="0">
              <a:solidFill>
                <a:srgbClr val="000000"/>
              </a:solidFill>
              <a:effectLst/>
            </a:endParaRPr>
          </a:p>
          <a:p>
            <a:pPr>
              <a:buSzPct val="80000"/>
              <a:buFont typeface="Wingdings" panose="05000000000000000000" pitchFamily="2" charset="2"/>
              <a:buChar char="ü"/>
            </a:pPr>
            <a:endParaRPr lang="en-US" altLang="ko-KR" sz="2000" dirty="0"/>
          </a:p>
        </p:txBody>
      </p:sp>
      <p:pic>
        <p:nvPicPr>
          <p:cNvPr id="7" name="Graphic 6" descr="인공 지능 단색으로 채워진">
            <a:extLst>
              <a:ext uri="{FF2B5EF4-FFF2-40B4-BE49-F238E27FC236}">
                <a16:creationId xmlns:a16="http://schemas.microsoft.com/office/drawing/2014/main" id="{74D3285D-E2B8-4F98-ACC6-D1523D752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45506" y="1492624"/>
            <a:ext cx="3765176" cy="37651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8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FEE5B2-F68F-45EF-979D-78EC7976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550" y="1057028"/>
            <a:ext cx="5754896" cy="840463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General AI / Narrow AI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ECC99-AFDD-4693-AE8C-1E4230264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551" y="2141606"/>
            <a:ext cx="5754896" cy="3202166"/>
          </a:xfrm>
        </p:spPr>
        <p:txBody>
          <a:bodyPr anchor="t"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ü"/>
            </a:pPr>
            <a:r>
              <a:rPr lang="en-US" altLang="ko-KR" sz="2000" b="0" i="0" dirty="0">
                <a:effectLst/>
              </a:rPr>
              <a:t>General AI (</a:t>
            </a:r>
            <a:r>
              <a:rPr lang="ko-KR" altLang="en-US" sz="2000" b="0" i="0" dirty="0">
                <a:effectLst/>
              </a:rPr>
              <a:t>강한 </a:t>
            </a:r>
            <a:r>
              <a:rPr lang="en-US" altLang="ko-KR" sz="2000" b="0" i="0" dirty="0">
                <a:effectLst/>
              </a:rPr>
              <a:t>AI)</a:t>
            </a:r>
            <a:endParaRPr lang="en-US" altLang="ko-KR" sz="2000" dirty="0"/>
          </a:p>
          <a:p>
            <a:pPr marL="0" indent="0">
              <a:buSzPct val="80000"/>
              <a:buNone/>
            </a:pPr>
            <a:r>
              <a:rPr lang="ko-KR" altLang="en-US" sz="2000" dirty="0"/>
              <a:t>인간처럼 생각하고 판단하고 행동 </a:t>
            </a:r>
            <a:endParaRPr lang="en-US" altLang="ko-KR" sz="2000" dirty="0"/>
          </a:p>
          <a:p>
            <a:pPr marL="0" indent="0">
              <a:buSzPct val="80000"/>
              <a:buNone/>
            </a:pPr>
            <a:r>
              <a:rPr lang="ko-KR" altLang="en-US" sz="2000" dirty="0"/>
              <a:t>여러가지를 다 잘한다</a:t>
            </a:r>
            <a:r>
              <a:rPr lang="en-US" altLang="ko-KR" sz="2000" dirty="0"/>
              <a:t>.</a:t>
            </a:r>
          </a:p>
          <a:p>
            <a:pPr>
              <a:buSzPct val="80000"/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>
              <a:buSzPct val="80000"/>
              <a:buFont typeface="Wingdings" panose="05000000000000000000" pitchFamily="2" charset="2"/>
              <a:buChar char="ü"/>
            </a:pPr>
            <a:r>
              <a:rPr lang="en-US" altLang="ko-KR" sz="2000" dirty="0"/>
              <a:t>Narrow AI (</a:t>
            </a:r>
            <a:r>
              <a:rPr lang="ko-KR" altLang="en-US" sz="2000" dirty="0"/>
              <a:t>약한 </a:t>
            </a:r>
            <a:r>
              <a:rPr lang="en-US" altLang="ko-KR" sz="2000" dirty="0"/>
              <a:t>AI)</a:t>
            </a:r>
          </a:p>
          <a:p>
            <a:pPr marL="0" indent="0">
              <a:buSzPct val="80000"/>
              <a:buNone/>
            </a:pPr>
            <a:r>
              <a:rPr lang="ko-KR" altLang="en-US" sz="2000" dirty="0"/>
              <a:t>지각이 없는 기계 지능</a:t>
            </a:r>
            <a:endParaRPr lang="en-US" altLang="ko-KR" sz="2000" dirty="0"/>
          </a:p>
          <a:p>
            <a:pPr marL="0" indent="0">
              <a:buSzPct val="80000"/>
              <a:buNone/>
            </a:pPr>
            <a:r>
              <a:rPr lang="ko-KR" altLang="en-US" sz="2000" dirty="0"/>
              <a:t>하나만 잘한다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6" descr="로봇 윤곽선">
            <a:extLst>
              <a:ext uri="{FF2B5EF4-FFF2-40B4-BE49-F238E27FC236}">
                <a16:creationId xmlns:a16="http://schemas.microsoft.com/office/drawing/2014/main" id="{EA627E30-2061-4FB0-9582-D601DD74F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82154" y="1976366"/>
            <a:ext cx="2448068" cy="2448068"/>
          </a:xfrm>
          <a:prstGeom prst="rect">
            <a:avLst/>
          </a:prstGeom>
        </p:spPr>
      </p:pic>
      <p:pic>
        <p:nvPicPr>
          <p:cNvPr id="13" name="그래픽 12" descr="인공 지능 윤곽선">
            <a:extLst>
              <a:ext uri="{FF2B5EF4-FFF2-40B4-BE49-F238E27FC236}">
                <a16:creationId xmlns:a16="http://schemas.microsoft.com/office/drawing/2014/main" id="{2AFFBCA9-0618-4D46-866E-08EC856D0D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78" y="1976366"/>
            <a:ext cx="2448068" cy="24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84F23A7-2AD5-4066-9152-E017CFC0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360000"/>
            <a:ext cx="8849989" cy="756000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Gan (Generative Adversarial Network)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2E4BC-66F3-4F7D-BC2F-F4DEA05E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61" y="1475999"/>
            <a:ext cx="3777574" cy="4396767"/>
          </a:xfrm>
        </p:spPr>
        <p:txBody>
          <a:bodyPr anchor="t">
            <a:normAutofit/>
          </a:bodyPr>
          <a:lstStyle/>
          <a:p>
            <a:r>
              <a:rPr lang="ko-KR" altLang="en-US" sz="2000" dirty="0"/>
              <a:t>위조지폐범은 위조지폐를 </a:t>
            </a:r>
            <a:br>
              <a:rPr lang="en-US" altLang="ko-KR" sz="2000" dirty="0"/>
            </a:br>
            <a:r>
              <a:rPr lang="ko-KR" altLang="en-US" sz="2000" dirty="0"/>
              <a:t>만들어서 위조지폐가 최대한 진짜 지폐처럼 보이도록 노력</a:t>
            </a:r>
            <a:endParaRPr lang="en-US" altLang="ko-KR" sz="2000" dirty="0"/>
          </a:p>
          <a:p>
            <a:endParaRPr lang="en-US" altLang="ko-KR" sz="2000" i="0" dirty="0">
              <a:effectLst/>
            </a:endParaRPr>
          </a:p>
          <a:p>
            <a:r>
              <a:rPr lang="ko-KR" altLang="en-US" sz="2000" i="0" dirty="0">
                <a:effectLst/>
              </a:rPr>
              <a:t>경찰</a:t>
            </a:r>
            <a:r>
              <a:rPr lang="en-US" altLang="ko-KR" sz="2000" i="0" dirty="0">
                <a:effectLst/>
              </a:rPr>
              <a:t>(</a:t>
            </a:r>
            <a:r>
              <a:rPr lang="ko-KR" altLang="en-US" sz="2000" i="0" dirty="0" err="1">
                <a:effectLst/>
              </a:rPr>
              <a:t>판별자</a:t>
            </a:r>
            <a:r>
              <a:rPr lang="en-US" altLang="ko-KR" sz="2000" i="0" dirty="0">
                <a:effectLst/>
              </a:rPr>
              <a:t>)</a:t>
            </a:r>
            <a:r>
              <a:rPr lang="ko-KR" altLang="en-US" sz="2000" i="0" dirty="0">
                <a:effectLst/>
              </a:rPr>
              <a:t>가 위조지폐를 진짜 지폐와 구별하지 못한다면 위조지폐를 진짜 지폐처럼 사용할 수 있음</a:t>
            </a:r>
            <a:endParaRPr lang="en-US" altLang="ko-KR" sz="2000" dirty="0"/>
          </a:p>
          <a:p>
            <a:endParaRPr lang="en-US" altLang="ko-KR" sz="2000" i="0" dirty="0">
              <a:effectLst/>
            </a:endParaRPr>
          </a:p>
          <a:p>
            <a:pPr marL="0" indent="0">
              <a:buNone/>
            </a:pPr>
            <a:endParaRPr lang="en-US" altLang="ko-KR" sz="2000" i="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icture2">
            <a:extLst>
              <a:ext uri="{FF2B5EF4-FFF2-40B4-BE49-F238E27FC236}">
                <a16:creationId xmlns:a16="http://schemas.microsoft.com/office/drawing/2014/main" id="{9837BF12-6EDB-4F81-99FD-9D7B9C604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34" y="1373290"/>
            <a:ext cx="7269730" cy="365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35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52C115-389B-4CD0-8B69-C3AABF81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3778502" cy="720000"/>
          </a:xfrm>
        </p:spPr>
        <p:txBody>
          <a:bodyPr anchor="b">
            <a:noAutofit/>
          </a:bodyPr>
          <a:lstStyle/>
          <a:p>
            <a:r>
              <a:rPr lang="ko-KR" altLang="en-US" sz="4000" dirty="0"/>
              <a:t>과제 수행 과정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내용 개체 틀 2">
            <a:extLst>
              <a:ext uri="{FF2B5EF4-FFF2-40B4-BE49-F238E27FC236}">
                <a16:creationId xmlns:a16="http://schemas.microsoft.com/office/drawing/2014/main" id="{03FEE0D3-24AC-472B-A0F0-2A876723E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610371"/>
              </p:ext>
            </p:extLst>
          </p:nvPr>
        </p:nvGraphicFramePr>
        <p:xfrm>
          <a:off x="256614" y="1168210"/>
          <a:ext cx="11678771" cy="4772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932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CA8C17-1556-47AC-967B-98ABDF3E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2460812" cy="720000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구현기능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0096F8-0E4D-4CCB-ABF2-3F20DC3AE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8" y="1983168"/>
            <a:ext cx="5929422" cy="3519780"/>
          </a:xfrm>
        </p:spPr>
        <p:txBody>
          <a:bodyPr>
            <a:normAutofit/>
          </a:bodyPr>
          <a:lstStyle/>
          <a:p>
            <a:pPr>
              <a:buSzPct val="80000"/>
              <a:buFont typeface="Wingdings" panose="05000000000000000000" pitchFamily="2" charset="2"/>
              <a:buChar char="ü"/>
            </a:pPr>
            <a:r>
              <a:rPr lang="en-US" altLang="ko-KR" sz="2000" kern="0" dirty="0"/>
              <a:t>ESP8266</a:t>
            </a:r>
            <a:r>
              <a:rPr lang="ko-KR" altLang="en-US" sz="2000" kern="0" dirty="0"/>
              <a:t>을 이용해 각 센서들의 값을 읽어온다</a:t>
            </a:r>
            <a:r>
              <a:rPr lang="en-US" altLang="ko-KR" sz="2000" kern="0" dirty="0"/>
              <a:t>.</a:t>
            </a:r>
          </a:p>
          <a:p>
            <a:pPr>
              <a:buSzPct val="80000"/>
              <a:buFont typeface="Wingdings" panose="05000000000000000000" pitchFamily="2" charset="2"/>
              <a:buChar char="ü"/>
            </a:pPr>
            <a:endParaRPr lang="en-US" altLang="ko-KR" sz="2000" kern="0" dirty="0"/>
          </a:p>
          <a:p>
            <a:pPr>
              <a:buSzPct val="80000"/>
              <a:buFont typeface="Wingdings" panose="05000000000000000000" pitchFamily="2" charset="2"/>
              <a:buChar char="ü"/>
            </a:pPr>
            <a:r>
              <a:rPr lang="en-US" altLang="ko-KR" sz="2000" kern="0" dirty="0"/>
              <a:t>MQTT</a:t>
            </a:r>
            <a:r>
              <a:rPr lang="ko-KR" altLang="en-US" sz="2000" kern="0" dirty="0"/>
              <a:t>를 이용해 </a:t>
            </a:r>
            <a:r>
              <a:rPr lang="en-US" altLang="ko-KR" sz="2000" kern="0" dirty="0"/>
              <a:t>ESP8266</a:t>
            </a:r>
            <a:r>
              <a:rPr lang="ko-KR" altLang="en-US" sz="2000" kern="0" dirty="0"/>
              <a:t>에서 읽은 센서들의 값을 </a:t>
            </a:r>
            <a:r>
              <a:rPr lang="en-US" altLang="ko-KR" sz="2000" kern="0" dirty="0"/>
              <a:t>Raspberry Pi</a:t>
            </a:r>
            <a:r>
              <a:rPr lang="ko-KR" altLang="en-US" sz="2000" kern="0" dirty="0"/>
              <a:t>로 전송한다</a:t>
            </a:r>
            <a:r>
              <a:rPr lang="en-US" altLang="ko-KR" sz="2000" kern="0" dirty="0"/>
              <a:t>.</a:t>
            </a:r>
          </a:p>
          <a:p>
            <a:pPr>
              <a:buSzPct val="80000"/>
              <a:buFont typeface="Wingdings" panose="05000000000000000000" pitchFamily="2" charset="2"/>
              <a:buChar char="ü"/>
            </a:pPr>
            <a:endParaRPr lang="en-US" altLang="ko-KR" sz="2000" kern="0" dirty="0"/>
          </a:p>
          <a:p>
            <a:pPr>
              <a:buSzPct val="80000"/>
              <a:buFont typeface="Wingdings" panose="05000000000000000000" pitchFamily="2" charset="2"/>
              <a:buChar char="ü"/>
            </a:pPr>
            <a:r>
              <a:rPr lang="ko-KR" altLang="en-US" sz="2000" kern="0" dirty="0"/>
              <a:t>전송 받은 센서 값들을 이용해 </a:t>
            </a:r>
            <a:r>
              <a:rPr lang="en-US" altLang="ko-KR" sz="2000" kern="0" dirty="0"/>
              <a:t>AI</a:t>
            </a:r>
            <a:r>
              <a:rPr lang="ko-KR" altLang="en-US" sz="2000" kern="0" dirty="0"/>
              <a:t>를 통해 화재의 유무를 판단한다</a:t>
            </a:r>
            <a:r>
              <a:rPr lang="en-US" altLang="ko-KR" sz="2000" kern="0" dirty="0"/>
              <a:t>.</a:t>
            </a:r>
            <a:r>
              <a:rPr lang="ko-KR" altLang="en-US" sz="2000" kern="0" dirty="0"/>
              <a:t> </a:t>
            </a:r>
            <a:endParaRPr lang="ko-KR" altLang="en-US" sz="2000" kern="0" spc="0" dirty="0">
              <a:effectLst/>
            </a:endParaRPr>
          </a:p>
          <a:p>
            <a:endParaRPr lang="ko-KR" alt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unction Room">
            <a:extLst>
              <a:ext uri="{FF2B5EF4-FFF2-40B4-BE49-F238E27FC236}">
                <a16:creationId xmlns:a16="http://schemas.microsoft.com/office/drawing/2014/main" id="{F71E1130-3E2F-4BD7-A337-2E12A951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414" y="1488206"/>
            <a:ext cx="3871912" cy="34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734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TM16401371[[fn=아틀라스]]</Template>
  <TotalTime>3180</TotalTime>
  <Words>813</Words>
  <Application>Microsoft Office PowerPoint</Application>
  <PresentationFormat>와이드스크린</PresentationFormat>
  <Paragraphs>156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Wingdings</vt:lpstr>
      <vt:lpstr>Office 테마</vt:lpstr>
      <vt:lpstr>사물인터넷 운영 체제  조별 설계 최종 발표</vt:lpstr>
      <vt:lpstr>목차</vt:lpstr>
      <vt:lpstr>프로젝트 개요</vt:lpstr>
      <vt:lpstr>MQTT란 ?</vt:lpstr>
      <vt:lpstr>AI 란?</vt:lpstr>
      <vt:lpstr>General AI / Narrow AI</vt:lpstr>
      <vt:lpstr>Gan (Generative Adversarial Network)</vt:lpstr>
      <vt:lpstr>과제 수행 과정</vt:lpstr>
      <vt:lpstr>구현기능</vt:lpstr>
      <vt:lpstr>Map</vt:lpstr>
      <vt:lpstr>ESP8266 MQTT Client</vt:lpstr>
      <vt:lpstr>Sensor ESP8266에 연결된 센서</vt:lpstr>
      <vt:lpstr>Raspberry Pi MQTT Broker &amp; Client</vt:lpstr>
      <vt:lpstr>회로도 및 구성한 회로</vt:lpstr>
      <vt:lpstr>Maria DB  DB생성 코드</vt:lpstr>
      <vt:lpstr>Maria DB 테이블 생성 코드</vt:lpstr>
      <vt:lpstr>Server 코드(1)</vt:lpstr>
      <vt:lpstr>Server 코드(2)</vt:lpstr>
      <vt:lpstr>Client 코드(1)</vt:lpstr>
      <vt:lpstr>Client 코드(2)</vt:lpstr>
      <vt:lpstr>Client 코드(3)</vt:lpstr>
      <vt:lpstr>WebServer 코드</vt:lpstr>
      <vt:lpstr>AI 코드 (1)</vt:lpstr>
      <vt:lpstr>AI 코드 (2)</vt:lpstr>
      <vt:lpstr>학습 된 AI 모델</vt:lpstr>
      <vt:lpstr>PowerPoint 프레젠테이션</vt:lpstr>
      <vt:lpstr>영상</vt:lpstr>
      <vt:lpstr>고찰</vt:lpstr>
      <vt:lpstr>참고문헌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지승범</dc:creator>
  <cp:lastModifiedBy>지승범</cp:lastModifiedBy>
  <cp:revision>100</cp:revision>
  <dcterms:created xsi:type="dcterms:W3CDTF">2021-05-19T12:29:05Z</dcterms:created>
  <dcterms:modified xsi:type="dcterms:W3CDTF">2021-12-14T03:59:09Z</dcterms:modified>
</cp:coreProperties>
</file>